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77" r:id="rId2"/>
    <p:sldId id="276" r:id="rId3"/>
    <p:sldId id="263" r:id="rId4"/>
    <p:sldId id="305" r:id="rId5"/>
    <p:sldId id="279" r:id="rId6"/>
    <p:sldId id="280" r:id="rId7"/>
    <p:sldId id="264" r:id="rId8"/>
    <p:sldId id="281" r:id="rId9"/>
    <p:sldId id="282" r:id="rId10"/>
    <p:sldId id="283" r:id="rId11"/>
    <p:sldId id="284" r:id="rId12"/>
    <p:sldId id="285" r:id="rId13"/>
    <p:sldId id="290" r:id="rId14"/>
    <p:sldId id="286" r:id="rId15"/>
    <p:sldId id="287" r:id="rId16"/>
    <p:sldId id="288" r:id="rId17"/>
    <p:sldId id="291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289" r:id="rId31"/>
    <p:sldId id="306" r:id="rId32"/>
    <p:sldId id="307" r:id="rId33"/>
    <p:sldId id="308" r:id="rId34"/>
    <p:sldId id="310" r:id="rId35"/>
    <p:sldId id="309" r:id="rId36"/>
    <p:sldId id="311" r:id="rId37"/>
    <p:sldId id="312" r:id="rId38"/>
    <p:sldId id="313" r:id="rId39"/>
    <p:sldId id="314" r:id="rId40"/>
    <p:sldId id="315" r:id="rId41"/>
    <p:sldId id="316" r:id="rId42"/>
    <p:sldId id="317" r:id="rId43"/>
    <p:sldId id="318" r:id="rId44"/>
    <p:sldId id="319" r:id="rId45"/>
    <p:sldId id="320" r:id="rId46"/>
    <p:sldId id="321" r:id="rId47"/>
    <p:sldId id="322" r:id="rId48"/>
    <p:sldId id="323" r:id="rId49"/>
    <p:sldId id="324" r:id="rId50"/>
    <p:sldId id="256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052"/>
    <a:srgbClr val="2A2A2A"/>
    <a:srgbClr val="3E342E"/>
    <a:srgbClr val="CE955E"/>
    <a:srgbClr val="F1DF59"/>
    <a:srgbClr val="C4B1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4660"/>
  </p:normalViewPr>
  <p:slideViewPr>
    <p:cSldViewPr snapToGrid="0" showGuides="1">
      <p:cViewPr varScale="1">
        <p:scale>
          <a:sx n="40" d="100"/>
          <a:sy n="40" d="100"/>
        </p:scale>
        <p:origin x="44" y="66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783A9A-AEAE-40D0-8FB8-2F422AE46789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4ABDF5-75DC-4856-853D-D62B23A63B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037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FCA41-3DC0-48ED-AF0B-7FE9B3D96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B5B7579-3889-47D8-B831-F1D88EFC27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04E43E-7AB8-41F5-B203-2AE39B873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8F7668-40EE-420B-BEE4-C4C2ADA99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96F3F8-6F52-43D4-AAAC-7BD6461C0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7831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2ACC5E-8CEE-4767-AC76-FAF0B8398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D92B10-C346-4EA8-BC07-DC2FC8893F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F863A0-62AE-4E3B-9ABA-CC41C4E17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B3935F-FBEC-4819-8EE7-6DF54F8B7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CB950F-9C7B-4F55-B0D2-B497CC620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1668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C8F5CE3-1941-4F9A-93B1-C465125B15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15BCA6-7070-49B3-B089-7B3F627E9E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0858FB-DBD6-40B3-B049-9C7B535A8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698557-E0AC-47B1-ABC9-9BF5B2C2D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84F4AB-FE93-4250-919E-6EA96E6AC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2024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D33AB8-EA55-447B-8748-4A4102FC5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1E0DA2-F7AF-4B1E-B5DB-CFE829594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12859A-5C40-4D09-A54A-25E0ED680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5ADE72-7DB9-42DD-BEF7-D4536FD93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F38DFA-AAD9-47FA-939D-649B935C8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150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EBDE7-11F9-431A-927F-254774583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E8BB48-EE5B-4F86-9D41-ACCC25F4D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BC96A3-4F36-41A0-BBE9-437215EBB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D52499-6A7D-42C1-9D68-2FDAC0F19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E2BE9C-F67B-4DD6-837A-BCC576A08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5232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DB50D-6054-4C51-9202-9FEAE456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238ABC-1482-4C89-B90D-22DBE79A2B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FF54B6-36E0-45D5-A795-CE1CA1C00F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2C8880-33A1-46E2-8CB2-160EC3A6D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19448A-01DA-4F85-81E7-AA891EFD0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3C3291-5676-4C1A-8FB9-C030F8C08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5670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959B6-45FE-4574-B12B-EC547109B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65C359-078D-47B2-9A25-13A14C123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C80B6F-102A-47F2-8E78-AFE399890D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9A6B516-37E7-4136-BE22-F7ACA2A8E0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F26A933-5630-41A7-B87E-0566DFE207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8EF976D-507B-40DE-A9F1-418717889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D328038-7A3D-42C6-9241-8D05BD198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E92A715-0630-43AD-85EB-3870B6310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3080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DF2D0B-CA44-415C-BB6E-4C4AA9631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D646F6C-C4A6-434F-B21B-1BEDC2A39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BC1FEB-AE70-4E6A-9883-1DBA4C558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DF1CD6-1CCD-4A09-AAF5-E7CEF539E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1982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AE10BE-607A-4D36-AC8E-3DD16027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A489485-EA53-419E-B84E-29D9EE824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30A3FB-4F03-43A2-9CC3-D1D95CEA9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2537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A97D5-0A41-4DB4-B06D-2F4DC5DA2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0D7182-00DF-486B-BCD8-5A27FEECE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82A868-62DD-4C2F-B656-0D173CAC35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A88F8D-6933-419C-ADAD-C6553940C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2C1EA9-1F07-4204-B003-BEA2A2524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9BF266-A25E-46B6-B87F-4F7372F6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9414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1E809-9B08-41AE-AFCF-826B48D18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0418D45-2283-46C0-B2B8-F3345972DB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0534F7-B025-4BDF-A1AC-BFD426F115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F3A504-62A1-4F6A-AACA-4DBE6F0E0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559C6-0CB9-4C19-B6D8-A8400D365007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371F26-AFE6-47B9-ADBC-62425FA35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49E084-424E-463F-8CB8-C072A8CE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2224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B5A7710-9B3E-4600-AAEB-F3A8C9104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51EECA-0FB8-4CFF-A433-B15338E37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D3F38B-793F-408A-B9FB-85DD633213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559C6-0CB9-4C19-B6D8-A8400D365007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A114E9-69B1-4CD2-AEE3-28F594740A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1F84B9-35AE-4647-B988-AE1A44327B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E1CEA-AD9F-468E-B3C2-F41E1A877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962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2.png"/><Relationship Id="rId7" Type="http://schemas.openxmlformats.org/officeDocument/2006/relationships/image" Target="../media/image21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playlist?list=PLuHgQVnccGMBnrdKRODJmbH7UZ2A48LBK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람, 노트북, 실내, 앉아있는이(가) 표시된 사진&#10;&#10;자동 생성된 설명">
            <a:extLst>
              <a:ext uri="{FF2B5EF4-FFF2-40B4-BE49-F238E27FC236}">
                <a16:creationId xmlns:a16="http://schemas.microsoft.com/office/drawing/2014/main" id="{86AB9C6E-FB1D-4084-BF4B-AF9C53A97D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738D2FA-53B4-4A7B-834C-D3032888DC2D}"/>
              </a:ext>
            </a:extLst>
          </p:cNvPr>
          <p:cNvGrpSpPr/>
          <p:nvPr/>
        </p:nvGrpSpPr>
        <p:grpSpPr>
          <a:xfrm>
            <a:off x="2057400" y="1174755"/>
            <a:ext cx="8077200" cy="4508490"/>
            <a:chOff x="1974850" y="431800"/>
            <a:chExt cx="8077200" cy="450849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B24F0C0-A345-417E-BCC1-6861C72CE79F}"/>
                </a:ext>
              </a:extLst>
            </p:cNvPr>
            <p:cNvSpPr/>
            <p:nvPr/>
          </p:nvSpPr>
          <p:spPr>
            <a:xfrm>
              <a:off x="2254250" y="654050"/>
              <a:ext cx="7569200" cy="4025900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B6F49DF-B363-48BA-AD74-EA45C1A5A0E7}"/>
                </a:ext>
              </a:extLst>
            </p:cNvPr>
            <p:cNvSpPr/>
            <p:nvPr/>
          </p:nvSpPr>
          <p:spPr>
            <a:xfrm>
              <a:off x="1974850" y="431800"/>
              <a:ext cx="7569200" cy="4025900"/>
            </a:xfrm>
            <a:prstGeom prst="rect">
              <a:avLst/>
            </a:prstGeom>
            <a:solidFill>
              <a:schemeClr val="accent3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5687BC4-0572-4A81-8385-97B96AD4AD00}"/>
                </a:ext>
              </a:extLst>
            </p:cNvPr>
            <p:cNvSpPr/>
            <p:nvPr/>
          </p:nvSpPr>
          <p:spPr>
            <a:xfrm>
              <a:off x="2482850" y="914390"/>
              <a:ext cx="7569200" cy="4025900"/>
            </a:xfrm>
            <a:prstGeom prst="rect">
              <a:avLst/>
            </a:pr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C28F156-1C2D-4788-8FAC-67556C2E8B1D}"/>
              </a:ext>
            </a:extLst>
          </p:cNvPr>
          <p:cNvSpPr txBox="1"/>
          <p:nvPr/>
        </p:nvSpPr>
        <p:spPr>
          <a:xfrm>
            <a:off x="3450087" y="2914134"/>
            <a:ext cx="52918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카메라 쇼핑몰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6A2440-2445-45B5-8315-DF38FD842B64}"/>
              </a:ext>
            </a:extLst>
          </p:cNvPr>
          <p:cNvSpPr txBox="1"/>
          <p:nvPr/>
        </p:nvSpPr>
        <p:spPr>
          <a:xfrm>
            <a:off x="6380376" y="4244380"/>
            <a:ext cx="2361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spc="3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201544089 </a:t>
            </a:r>
            <a:r>
              <a:rPr lang="ko-KR" altLang="en-US" sz="1200" b="1" i="1" spc="3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백재원</a:t>
            </a:r>
            <a:endParaRPr lang="en-US" altLang="ko-KR" sz="1200" b="1" i="1" spc="3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  <a:p>
            <a:r>
              <a:rPr lang="ko-KR" altLang="en-US" sz="1200" b="1" i="1" spc="3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지도교수 </a:t>
            </a:r>
            <a:r>
              <a:rPr lang="en-US" altLang="ko-KR" sz="1200" b="1" i="1" spc="300" dirty="0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: </a:t>
            </a:r>
            <a:r>
              <a:rPr lang="ko-KR" altLang="en-US" sz="1200" b="1" i="1" spc="300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스퀘어 ExtraBold" panose="020B0600000101010101" pitchFamily="50" charset="-127"/>
              </a:rPr>
              <a:t>허태성교수님</a:t>
            </a:r>
            <a:endParaRPr lang="ko-KR" altLang="en-US" sz="1200" b="1" i="1" spc="300" dirty="0">
              <a:solidFill>
                <a:schemeClr val="tx1">
                  <a:lumMod val="75000"/>
                  <a:lumOff val="25000"/>
                </a:schemeClr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7118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4750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스토리보드 </a:t>
            </a:r>
            <a:r>
              <a:rPr lang="en-US" altLang="ko-KR" sz="3600" dirty="0"/>
              <a:t>- </a:t>
            </a:r>
            <a:r>
              <a:rPr lang="ko-KR" altLang="en-US" sz="3600" dirty="0" err="1"/>
              <a:t>메인화면</a:t>
            </a:r>
            <a:endParaRPr lang="ko-KR" altLang="en-US" sz="36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3338BBB-C6C6-47EE-BE22-253364B7C0EA}"/>
              </a:ext>
            </a:extLst>
          </p:cNvPr>
          <p:cNvCxnSpPr>
            <a:cxnSpLocks/>
          </p:cNvCxnSpPr>
          <p:nvPr/>
        </p:nvCxnSpPr>
        <p:spPr>
          <a:xfrm flipV="1">
            <a:off x="8943399" y="1015999"/>
            <a:ext cx="1" cy="58398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8FD3699-1F31-46E1-8B37-36CFFDB12158}"/>
              </a:ext>
            </a:extLst>
          </p:cNvPr>
          <p:cNvSpPr txBox="1"/>
          <p:nvPr/>
        </p:nvSpPr>
        <p:spPr>
          <a:xfrm>
            <a:off x="8943399" y="1108671"/>
            <a:ext cx="34676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 err="1"/>
              <a:t>메인화면으로</a:t>
            </a:r>
            <a:r>
              <a:rPr lang="ko-KR" altLang="en-US" dirty="0"/>
              <a:t> 돌아간다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 err="1"/>
              <a:t>로그인화면으로</a:t>
            </a:r>
            <a:r>
              <a:rPr lang="ko-KR" altLang="en-US" dirty="0"/>
              <a:t> 이동한다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회원가입화면으로 이동한다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각 게시판화면으로 이동한다</a:t>
            </a:r>
            <a:r>
              <a:rPr lang="en-US" altLang="ko-KR" dirty="0"/>
              <a:t>.</a:t>
            </a:r>
          </a:p>
        </p:txBody>
      </p:sp>
      <p:pic>
        <p:nvPicPr>
          <p:cNvPr id="17" name="table">
            <a:extLst>
              <a:ext uri="{FF2B5EF4-FFF2-40B4-BE49-F238E27FC236}">
                <a16:creationId xmlns:a16="http://schemas.microsoft.com/office/drawing/2014/main" id="{63FE5045-B273-4778-AD9B-F6DA6052E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91" y="1313248"/>
            <a:ext cx="6301881" cy="2667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3909AE2-36A2-4944-9E3A-79729C7CF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57" y="1295635"/>
            <a:ext cx="990296" cy="28952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49D0DEE-233A-4962-83D1-9914B025D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832" y="1278128"/>
            <a:ext cx="320783" cy="461614"/>
          </a:xfrm>
          <a:prstGeom prst="rect">
            <a:avLst/>
          </a:prstGeom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3CD413F-3418-42A9-94F7-30158DF022DF}"/>
              </a:ext>
            </a:extLst>
          </p:cNvPr>
          <p:cNvCxnSpPr>
            <a:cxnSpLocks/>
          </p:cNvCxnSpPr>
          <p:nvPr/>
        </p:nvCxnSpPr>
        <p:spPr>
          <a:xfrm flipH="1">
            <a:off x="284480" y="2792064"/>
            <a:ext cx="8658918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BE9F1C7-6732-46A1-A18B-5BC13D31B754}"/>
              </a:ext>
            </a:extLst>
          </p:cNvPr>
          <p:cNvCxnSpPr>
            <a:cxnSpLocks/>
          </p:cNvCxnSpPr>
          <p:nvPr/>
        </p:nvCxnSpPr>
        <p:spPr>
          <a:xfrm flipH="1">
            <a:off x="284480" y="3263390"/>
            <a:ext cx="8658918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A62A4BB-2411-4F4E-8B17-8E3B60BF5A73}"/>
              </a:ext>
            </a:extLst>
          </p:cNvPr>
          <p:cNvSpPr txBox="1"/>
          <p:nvPr/>
        </p:nvSpPr>
        <p:spPr>
          <a:xfrm>
            <a:off x="2519883" y="285786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니콘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C8EF6E-619E-4652-90BF-7576A4AF7A5B}"/>
              </a:ext>
            </a:extLst>
          </p:cNvPr>
          <p:cNvSpPr txBox="1"/>
          <p:nvPr/>
        </p:nvSpPr>
        <p:spPr>
          <a:xfrm>
            <a:off x="3272523" y="28472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캐논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420FB1-F447-472E-BA1C-14BAC22D2CBD}"/>
              </a:ext>
            </a:extLst>
          </p:cNvPr>
          <p:cNvSpPr txBox="1"/>
          <p:nvPr/>
        </p:nvSpPr>
        <p:spPr>
          <a:xfrm>
            <a:off x="3995011" y="28472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소니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54C77CF-4E46-4B82-8940-A4936A17F49E}"/>
              </a:ext>
            </a:extLst>
          </p:cNvPr>
          <p:cNvSpPr txBox="1"/>
          <p:nvPr/>
        </p:nvSpPr>
        <p:spPr>
          <a:xfrm>
            <a:off x="4717499" y="28472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악세서리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86AC155-7597-4388-A362-BF9D0290BD7E}"/>
              </a:ext>
            </a:extLst>
          </p:cNvPr>
          <p:cNvSpPr/>
          <p:nvPr/>
        </p:nvSpPr>
        <p:spPr>
          <a:xfrm>
            <a:off x="2798324" y="2421209"/>
            <a:ext cx="3838351" cy="2703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600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9ED321-9629-40EE-A096-599B54119363}"/>
              </a:ext>
            </a:extLst>
          </p:cNvPr>
          <p:cNvSpPr txBox="1"/>
          <p:nvPr/>
        </p:nvSpPr>
        <p:spPr>
          <a:xfrm>
            <a:off x="3009974" y="1659774"/>
            <a:ext cx="32079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Camera Club</a:t>
            </a:r>
            <a:endParaRPr lang="ko-KR" altLang="en-US" sz="40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D895BC8-8212-40CF-8F05-1D98A68DA459}"/>
              </a:ext>
            </a:extLst>
          </p:cNvPr>
          <p:cNvSpPr/>
          <p:nvPr/>
        </p:nvSpPr>
        <p:spPr>
          <a:xfrm>
            <a:off x="6143730" y="2417042"/>
            <a:ext cx="492945" cy="274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검색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BFA00E3-78E9-4CE8-A6DC-33540846A2E1}"/>
              </a:ext>
            </a:extLst>
          </p:cNvPr>
          <p:cNvSpPr txBox="1"/>
          <p:nvPr/>
        </p:nvSpPr>
        <p:spPr>
          <a:xfrm>
            <a:off x="5806805" y="28472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고객센터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2B262AB-5042-4FB1-ABBE-A69248F9BF72}"/>
              </a:ext>
            </a:extLst>
          </p:cNvPr>
          <p:cNvSpPr txBox="1"/>
          <p:nvPr/>
        </p:nvSpPr>
        <p:spPr>
          <a:xfrm>
            <a:off x="6382137" y="1676132"/>
            <a:ext cx="219964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로그인 </a:t>
            </a:r>
            <a:r>
              <a:rPr lang="en-US" altLang="ko-KR" sz="900" dirty="0"/>
              <a:t>| </a:t>
            </a:r>
            <a:r>
              <a:rPr lang="ko-KR" altLang="en-US" sz="900" dirty="0"/>
              <a:t>회원가입 </a:t>
            </a:r>
            <a:r>
              <a:rPr lang="en-US" altLang="ko-KR" sz="900" dirty="0"/>
              <a:t>| </a:t>
            </a:r>
            <a:r>
              <a:rPr lang="ko-KR" altLang="en-US" sz="900" dirty="0"/>
              <a:t>장바구니 </a:t>
            </a:r>
            <a:r>
              <a:rPr lang="en-US" altLang="ko-KR" sz="900" dirty="0"/>
              <a:t>| </a:t>
            </a:r>
            <a:r>
              <a:rPr lang="ko-KR" altLang="en-US" sz="900" dirty="0"/>
              <a:t>주문정보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34A8026-9EF4-407B-83D1-631AB7849ADC}"/>
              </a:ext>
            </a:extLst>
          </p:cNvPr>
          <p:cNvSpPr txBox="1"/>
          <p:nvPr/>
        </p:nvSpPr>
        <p:spPr>
          <a:xfrm>
            <a:off x="1953040" y="3594610"/>
            <a:ext cx="5528918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5400" dirty="0"/>
          </a:p>
          <a:p>
            <a:pPr algn="ctr"/>
            <a:r>
              <a:rPr lang="ko-KR" altLang="en-US" sz="5400" dirty="0"/>
              <a:t>배너</a:t>
            </a:r>
            <a:endParaRPr lang="en-US" altLang="ko-KR" sz="5400" dirty="0"/>
          </a:p>
          <a:p>
            <a:pPr algn="ctr"/>
            <a:endParaRPr lang="ko-KR" altLang="en-US" sz="5400" dirty="0"/>
          </a:p>
        </p:txBody>
      </p:sp>
      <p:sp>
        <p:nvSpPr>
          <p:cNvPr id="56" name="TextBox 84">
            <a:extLst>
              <a:ext uri="{FF2B5EF4-FFF2-40B4-BE49-F238E27FC236}">
                <a16:creationId xmlns:a16="http://schemas.microsoft.com/office/drawing/2014/main" id="{F29BF2CD-8410-4717-A38D-48D07157304D}"/>
              </a:ext>
            </a:extLst>
          </p:cNvPr>
          <p:cNvSpPr txBox="1"/>
          <p:nvPr/>
        </p:nvSpPr>
        <p:spPr>
          <a:xfrm>
            <a:off x="2814055" y="158439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①</a:t>
            </a:r>
          </a:p>
        </p:txBody>
      </p:sp>
      <p:sp>
        <p:nvSpPr>
          <p:cNvPr id="57" name="TextBox 84">
            <a:extLst>
              <a:ext uri="{FF2B5EF4-FFF2-40B4-BE49-F238E27FC236}">
                <a16:creationId xmlns:a16="http://schemas.microsoft.com/office/drawing/2014/main" id="{C65B342D-94C9-4257-8FEA-F566617CEC79}"/>
              </a:ext>
            </a:extLst>
          </p:cNvPr>
          <p:cNvSpPr txBox="1"/>
          <p:nvPr/>
        </p:nvSpPr>
        <p:spPr>
          <a:xfrm>
            <a:off x="6334831" y="140556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②</a:t>
            </a:r>
          </a:p>
        </p:txBody>
      </p:sp>
      <p:sp>
        <p:nvSpPr>
          <p:cNvPr id="58" name="TextBox 84">
            <a:extLst>
              <a:ext uri="{FF2B5EF4-FFF2-40B4-BE49-F238E27FC236}">
                <a16:creationId xmlns:a16="http://schemas.microsoft.com/office/drawing/2014/main" id="{F316B418-60D1-4BC1-9F42-6E685AB1D44F}"/>
              </a:ext>
            </a:extLst>
          </p:cNvPr>
          <p:cNvSpPr txBox="1"/>
          <p:nvPr/>
        </p:nvSpPr>
        <p:spPr>
          <a:xfrm>
            <a:off x="6797635" y="139533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③</a:t>
            </a:r>
          </a:p>
        </p:txBody>
      </p:sp>
      <p:sp>
        <p:nvSpPr>
          <p:cNvPr id="59" name="TextBox 84">
            <a:extLst>
              <a:ext uri="{FF2B5EF4-FFF2-40B4-BE49-F238E27FC236}">
                <a16:creationId xmlns:a16="http://schemas.microsoft.com/office/drawing/2014/main" id="{03048419-8589-40F5-A446-9C22DF76B0DD}"/>
              </a:ext>
            </a:extLst>
          </p:cNvPr>
          <p:cNvSpPr txBox="1"/>
          <p:nvPr/>
        </p:nvSpPr>
        <p:spPr>
          <a:xfrm>
            <a:off x="2205825" y="272844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23855877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5211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스토리보드 </a:t>
            </a:r>
            <a:r>
              <a:rPr lang="en-US" altLang="ko-KR" sz="3600" dirty="0"/>
              <a:t>- </a:t>
            </a:r>
            <a:r>
              <a:rPr lang="ko-KR" altLang="en-US" sz="3600" dirty="0" err="1"/>
              <a:t>로그인화면</a:t>
            </a:r>
            <a:endParaRPr lang="ko-KR" altLang="en-US" sz="36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3338BBB-C6C6-47EE-BE22-253364B7C0EA}"/>
              </a:ext>
            </a:extLst>
          </p:cNvPr>
          <p:cNvCxnSpPr>
            <a:cxnSpLocks/>
          </p:cNvCxnSpPr>
          <p:nvPr/>
        </p:nvCxnSpPr>
        <p:spPr>
          <a:xfrm flipV="1">
            <a:off x="8943399" y="1015999"/>
            <a:ext cx="1" cy="58398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8FD3699-1F31-46E1-8B37-36CFFDB12158}"/>
              </a:ext>
            </a:extLst>
          </p:cNvPr>
          <p:cNvSpPr txBox="1"/>
          <p:nvPr/>
        </p:nvSpPr>
        <p:spPr>
          <a:xfrm>
            <a:off x="8943399" y="1108671"/>
            <a:ext cx="30315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로그인 정보가 일치하면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ko-KR" altLang="en-US" dirty="0"/>
              <a:t>로그인 성공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en-US" altLang="ko-KR" dirty="0"/>
              <a:t>2.  </a:t>
            </a:r>
            <a:r>
              <a:rPr lang="ko-KR" altLang="en-US" dirty="0"/>
              <a:t>로그인 정보가 일치하지 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ko-KR" altLang="en-US" dirty="0"/>
              <a:t>않으면 </a:t>
            </a:r>
            <a:r>
              <a:rPr lang="ko-KR" altLang="en-US" dirty="0" err="1"/>
              <a:t>경고창</a:t>
            </a:r>
            <a:r>
              <a:rPr lang="ko-KR" altLang="en-US" dirty="0"/>
              <a:t> 발생</a:t>
            </a:r>
          </a:p>
        </p:txBody>
      </p:sp>
      <p:pic>
        <p:nvPicPr>
          <p:cNvPr id="17" name="table">
            <a:extLst>
              <a:ext uri="{FF2B5EF4-FFF2-40B4-BE49-F238E27FC236}">
                <a16:creationId xmlns:a16="http://schemas.microsoft.com/office/drawing/2014/main" id="{63FE5045-B273-4778-AD9B-F6DA6052E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91" y="1313248"/>
            <a:ext cx="6301881" cy="2667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3909AE2-36A2-4944-9E3A-79729C7CF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57" y="1295635"/>
            <a:ext cx="990296" cy="28952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49D0DEE-233A-4962-83D1-9914B025D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832" y="1278128"/>
            <a:ext cx="320783" cy="461614"/>
          </a:xfrm>
          <a:prstGeom prst="rect">
            <a:avLst/>
          </a:prstGeom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3CD413F-3418-42A9-94F7-30158DF022DF}"/>
              </a:ext>
            </a:extLst>
          </p:cNvPr>
          <p:cNvCxnSpPr>
            <a:cxnSpLocks/>
          </p:cNvCxnSpPr>
          <p:nvPr/>
        </p:nvCxnSpPr>
        <p:spPr>
          <a:xfrm flipH="1">
            <a:off x="284480" y="2792064"/>
            <a:ext cx="8658918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BE9F1C7-6732-46A1-A18B-5BC13D31B754}"/>
              </a:ext>
            </a:extLst>
          </p:cNvPr>
          <p:cNvCxnSpPr>
            <a:cxnSpLocks/>
          </p:cNvCxnSpPr>
          <p:nvPr/>
        </p:nvCxnSpPr>
        <p:spPr>
          <a:xfrm flipH="1">
            <a:off x="284480" y="3263390"/>
            <a:ext cx="8658918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A62A4BB-2411-4F4E-8B17-8E3B60BF5A73}"/>
              </a:ext>
            </a:extLst>
          </p:cNvPr>
          <p:cNvSpPr txBox="1"/>
          <p:nvPr/>
        </p:nvSpPr>
        <p:spPr>
          <a:xfrm>
            <a:off x="2519883" y="285786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니콘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C8EF6E-619E-4652-90BF-7576A4AF7A5B}"/>
              </a:ext>
            </a:extLst>
          </p:cNvPr>
          <p:cNvSpPr txBox="1"/>
          <p:nvPr/>
        </p:nvSpPr>
        <p:spPr>
          <a:xfrm>
            <a:off x="3272523" y="28472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캐논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420FB1-F447-472E-BA1C-14BAC22D2CBD}"/>
              </a:ext>
            </a:extLst>
          </p:cNvPr>
          <p:cNvSpPr txBox="1"/>
          <p:nvPr/>
        </p:nvSpPr>
        <p:spPr>
          <a:xfrm>
            <a:off x="3995011" y="28472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소니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54C77CF-4E46-4B82-8940-A4936A17F49E}"/>
              </a:ext>
            </a:extLst>
          </p:cNvPr>
          <p:cNvSpPr txBox="1"/>
          <p:nvPr/>
        </p:nvSpPr>
        <p:spPr>
          <a:xfrm>
            <a:off x="4717499" y="28472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악세서리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86AC155-7597-4388-A362-BF9D0290BD7E}"/>
              </a:ext>
            </a:extLst>
          </p:cNvPr>
          <p:cNvSpPr/>
          <p:nvPr/>
        </p:nvSpPr>
        <p:spPr>
          <a:xfrm>
            <a:off x="2798324" y="2421209"/>
            <a:ext cx="3838351" cy="2703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600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9ED321-9629-40EE-A096-599B54119363}"/>
              </a:ext>
            </a:extLst>
          </p:cNvPr>
          <p:cNvSpPr txBox="1"/>
          <p:nvPr/>
        </p:nvSpPr>
        <p:spPr>
          <a:xfrm>
            <a:off x="3009974" y="1659774"/>
            <a:ext cx="32079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Camera Club</a:t>
            </a:r>
            <a:endParaRPr lang="ko-KR" altLang="en-US" sz="40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D895BC8-8212-40CF-8F05-1D98A68DA459}"/>
              </a:ext>
            </a:extLst>
          </p:cNvPr>
          <p:cNvSpPr/>
          <p:nvPr/>
        </p:nvSpPr>
        <p:spPr>
          <a:xfrm>
            <a:off x="6143730" y="2417042"/>
            <a:ext cx="492945" cy="274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검색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BFA00E3-78E9-4CE8-A6DC-33540846A2E1}"/>
              </a:ext>
            </a:extLst>
          </p:cNvPr>
          <p:cNvSpPr txBox="1"/>
          <p:nvPr/>
        </p:nvSpPr>
        <p:spPr>
          <a:xfrm>
            <a:off x="5806805" y="28472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고객센터</a:t>
            </a:r>
          </a:p>
        </p:txBody>
      </p:sp>
      <p:pic>
        <p:nvPicPr>
          <p:cNvPr id="29" name="table">
            <a:extLst>
              <a:ext uri="{FF2B5EF4-FFF2-40B4-BE49-F238E27FC236}">
                <a16:creationId xmlns:a16="http://schemas.microsoft.com/office/drawing/2014/main" id="{0B20447F-BEF1-4EF8-B5AA-5155BCA54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8808" y="3497091"/>
            <a:ext cx="5029555" cy="285598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0" name="TextBox 84">
            <a:extLst>
              <a:ext uri="{FF2B5EF4-FFF2-40B4-BE49-F238E27FC236}">
                <a16:creationId xmlns:a16="http://schemas.microsoft.com/office/drawing/2014/main" id="{8B5D7E0C-8868-4EFA-82F6-DAC5436864C1}"/>
              </a:ext>
            </a:extLst>
          </p:cNvPr>
          <p:cNvSpPr txBox="1"/>
          <p:nvPr/>
        </p:nvSpPr>
        <p:spPr>
          <a:xfrm>
            <a:off x="3042256" y="453394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①</a:t>
            </a:r>
          </a:p>
        </p:txBody>
      </p:sp>
      <p:pic>
        <p:nvPicPr>
          <p:cNvPr id="32" name="table">
            <a:extLst>
              <a:ext uri="{FF2B5EF4-FFF2-40B4-BE49-F238E27FC236}">
                <a16:creationId xmlns:a16="http://schemas.microsoft.com/office/drawing/2014/main" id="{13516A40-14B1-48D7-AEB0-53A6138EA1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9272" y="3830854"/>
            <a:ext cx="2838631" cy="369331"/>
          </a:xfrm>
          <a:prstGeom prst="rect">
            <a:avLst/>
          </a:prstGeom>
        </p:spPr>
      </p:pic>
      <p:pic>
        <p:nvPicPr>
          <p:cNvPr id="33" name="table">
            <a:extLst>
              <a:ext uri="{FF2B5EF4-FFF2-40B4-BE49-F238E27FC236}">
                <a16:creationId xmlns:a16="http://schemas.microsoft.com/office/drawing/2014/main" id="{DB0F65B5-A891-40B7-B687-5E2E0E2950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9272" y="4244661"/>
            <a:ext cx="2828000" cy="369331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FE9039-D347-4582-8287-CD848203CF6F}"/>
              </a:ext>
            </a:extLst>
          </p:cNvPr>
          <p:cNvSpPr/>
          <p:nvPr/>
        </p:nvSpPr>
        <p:spPr>
          <a:xfrm>
            <a:off x="3379272" y="4711097"/>
            <a:ext cx="2838631" cy="4871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tx1"/>
                </a:solidFill>
                <a:latin typeface="+mj-ea"/>
                <a:ea typeface="+mj-ea"/>
              </a:rPr>
              <a:t>로그인</a:t>
            </a:r>
          </a:p>
        </p:txBody>
      </p:sp>
      <p:pic>
        <p:nvPicPr>
          <p:cNvPr id="35" name="table">
            <a:extLst>
              <a:ext uri="{FF2B5EF4-FFF2-40B4-BE49-F238E27FC236}">
                <a16:creationId xmlns:a16="http://schemas.microsoft.com/office/drawing/2014/main" id="{64E5D351-D055-41C8-96F3-7C20B57F70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8711" y="4725594"/>
            <a:ext cx="2663319" cy="1208549"/>
          </a:xfrm>
          <a:prstGeom prst="rect">
            <a:avLst/>
          </a:prstGeom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423DAAE-54D0-411D-89F0-09DBD274CB42}"/>
              </a:ext>
            </a:extLst>
          </p:cNvPr>
          <p:cNvCxnSpPr>
            <a:cxnSpLocks/>
          </p:cNvCxnSpPr>
          <p:nvPr/>
        </p:nvCxnSpPr>
        <p:spPr>
          <a:xfrm flipV="1">
            <a:off x="6105793" y="5057440"/>
            <a:ext cx="2658141" cy="125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82">
            <a:extLst>
              <a:ext uri="{FF2B5EF4-FFF2-40B4-BE49-F238E27FC236}">
                <a16:creationId xmlns:a16="http://schemas.microsoft.com/office/drawing/2014/main" id="{920A44B6-7EEC-4710-88B9-0307AE6771AC}"/>
              </a:ext>
            </a:extLst>
          </p:cNvPr>
          <p:cNvSpPr txBox="1"/>
          <p:nvPr/>
        </p:nvSpPr>
        <p:spPr>
          <a:xfrm>
            <a:off x="6105793" y="4738897"/>
            <a:ext cx="2658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에러                               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X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38" name="table">
            <a:extLst>
              <a:ext uri="{FF2B5EF4-FFF2-40B4-BE49-F238E27FC236}">
                <a16:creationId xmlns:a16="http://schemas.microsoft.com/office/drawing/2014/main" id="{EC74B30A-1CAB-49AB-93FE-2832A5A7AD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0944" y="5622236"/>
            <a:ext cx="499864" cy="211527"/>
          </a:xfrm>
          <a:prstGeom prst="rect">
            <a:avLst/>
          </a:prstGeom>
        </p:spPr>
      </p:pic>
      <p:sp>
        <p:nvSpPr>
          <p:cNvPr id="40" name="TextBox 36">
            <a:extLst>
              <a:ext uri="{FF2B5EF4-FFF2-40B4-BE49-F238E27FC236}">
                <a16:creationId xmlns:a16="http://schemas.microsoft.com/office/drawing/2014/main" id="{2C390AD8-6B4C-426F-B0BD-A9003E01DA38}"/>
              </a:ext>
            </a:extLst>
          </p:cNvPr>
          <p:cNvSpPr txBox="1"/>
          <p:nvPr/>
        </p:nvSpPr>
        <p:spPr>
          <a:xfrm>
            <a:off x="6559186" y="4867391"/>
            <a:ext cx="38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②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F108B2-2FB5-433C-86EF-828BFFAAC979}"/>
              </a:ext>
            </a:extLst>
          </p:cNvPr>
          <p:cNvSpPr txBox="1"/>
          <p:nvPr/>
        </p:nvSpPr>
        <p:spPr>
          <a:xfrm>
            <a:off x="6382137" y="1676132"/>
            <a:ext cx="219964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로그인 </a:t>
            </a:r>
            <a:r>
              <a:rPr lang="en-US" altLang="ko-KR" sz="900" dirty="0"/>
              <a:t>| </a:t>
            </a:r>
            <a:r>
              <a:rPr lang="ko-KR" altLang="en-US" sz="900" dirty="0"/>
              <a:t>회원가입 </a:t>
            </a:r>
            <a:r>
              <a:rPr lang="en-US" altLang="ko-KR" sz="900" dirty="0"/>
              <a:t>| </a:t>
            </a:r>
            <a:r>
              <a:rPr lang="ko-KR" altLang="en-US" sz="900" dirty="0"/>
              <a:t>장바구니 </a:t>
            </a:r>
            <a:r>
              <a:rPr lang="en-US" altLang="ko-KR" sz="900" dirty="0"/>
              <a:t>| </a:t>
            </a:r>
            <a:r>
              <a:rPr lang="ko-KR" altLang="en-US" sz="900" dirty="0"/>
              <a:t>주문정보</a:t>
            </a:r>
          </a:p>
        </p:txBody>
      </p:sp>
    </p:spTree>
    <p:extLst>
      <p:ext uri="{BB962C8B-B14F-4D97-AF65-F5344CB8AC3E}">
        <p14:creationId xmlns:p14="http://schemas.microsoft.com/office/powerpoint/2010/main" val="20310801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5211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스토리보드 </a:t>
            </a:r>
            <a:r>
              <a:rPr lang="en-US" altLang="ko-KR" sz="3600" dirty="0"/>
              <a:t>- </a:t>
            </a:r>
            <a:r>
              <a:rPr lang="ko-KR" altLang="en-US" sz="3600" dirty="0" err="1"/>
              <a:t>로그인화면</a:t>
            </a:r>
            <a:endParaRPr lang="ko-KR" altLang="en-US" sz="36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3338BBB-C6C6-47EE-BE22-253364B7C0EA}"/>
              </a:ext>
            </a:extLst>
          </p:cNvPr>
          <p:cNvCxnSpPr>
            <a:cxnSpLocks/>
          </p:cNvCxnSpPr>
          <p:nvPr/>
        </p:nvCxnSpPr>
        <p:spPr>
          <a:xfrm flipV="1">
            <a:off x="8943399" y="1015999"/>
            <a:ext cx="1" cy="58398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8FD3699-1F31-46E1-8B37-36CFFDB12158}"/>
              </a:ext>
            </a:extLst>
          </p:cNvPr>
          <p:cNvSpPr txBox="1"/>
          <p:nvPr/>
        </p:nvSpPr>
        <p:spPr>
          <a:xfrm>
            <a:off x="8943399" y="1108671"/>
            <a:ext cx="310854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아이디 중복검사를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아이디가 중복일 경우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 err="1"/>
              <a:t>경고창</a:t>
            </a:r>
            <a:r>
              <a:rPr lang="ko-KR" altLang="en-US" dirty="0"/>
              <a:t> 발생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비밀번호가 서로 </a:t>
            </a:r>
            <a:r>
              <a:rPr lang="ko-KR" altLang="en-US" dirty="0" err="1"/>
              <a:t>다를경우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 err="1"/>
              <a:t>경고창</a:t>
            </a:r>
            <a:r>
              <a:rPr lang="ko-KR" altLang="en-US" dirty="0"/>
              <a:t> 발생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7" name="table">
            <a:extLst>
              <a:ext uri="{FF2B5EF4-FFF2-40B4-BE49-F238E27FC236}">
                <a16:creationId xmlns:a16="http://schemas.microsoft.com/office/drawing/2014/main" id="{63FE5045-B273-4778-AD9B-F6DA6052E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91" y="1313248"/>
            <a:ext cx="6301881" cy="2667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3909AE2-36A2-4944-9E3A-79729C7CF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57" y="1295635"/>
            <a:ext cx="990296" cy="28952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49D0DEE-233A-4962-83D1-9914B025D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832" y="1278128"/>
            <a:ext cx="320783" cy="461614"/>
          </a:xfrm>
          <a:prstGeom prst="rect">
            <a:avLst/>
          </a:prstGeom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3CD413F-3418-42A9-94F7-30158DF022DF}"/>
              </a:ext>
            </a:extLst>
          </p:cNvPr>
          <p:cNvCxnSpPr>
            <a:cxnSpLocks/>
          </p:cNvCxnSpPr>
          <p:nvPr/>
        </p:nvCxnSpPr>
        <p:spPr>
          <a:xfrm flipH="1">
            <a:off x="284480" y="2792064"/>
            <a:ext cx="8658918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BE9F1C7-6732-46A1-A18B-5BC13D31B754}"/>
              </a:ext>
            </a:extLst>
          </p:cNvPr>
          <p:cNvCxnSpPr>
            <a:cxnSpLocks/>
          </p:cNvCxnSpPr>
          <p:nvPr/>
        </p:nvCxnSpPr>
        <p:spPr>
          <a:xfrm flipH="1">
            <a:off x="284480" y="3263390"/>
            <a:ext cx="8658918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A62A4BB-2411-4F4E-8B17-8E3B60BF5A73}"/>
              </a:ext>
            </a:extLst>
          </p:cNvPr>
          <p:cNvSpPr txBox="1"/>
          <p:nvPr/>
        </p:nvSpPr>
        <p:spPr>
          <a:xfrm>
            <a:off x="2519883" y="285786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니콘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C8EF6E-619E-4652-90BF-7576A4AF7A5B}"/>
              </a:ext>
            </a:extLst>
          </p:cNvPr>
          <p:cNvSpPr txBox="1"/>
          <p:nvPr/>
        </p:nvSpPr>
        <p:spPr>
          <a:xfrm>
            <a:off x="3272523" y="28472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캐논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420FB1-F447-472E-BA1C-14BAC22D2CBD}"/>
              </a:ext>
            </a:extLst>
          </p:cNvPr>
          <p:cNvSpPr txBox="1"/>
          <p:nvPr/>
        </p:nvSpPr>
        <p:spPr>
          <a:xfrm>
            <a:off x="3995011" y="28472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소니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54C77CF-4E46-4B82-8940-A4936A17F49E}"/>
              </a:ext>
            </a:extLst>
          </p:cNvPr>
          <p:cNvSpPr txBox="1"/>
          <p:nvPr/>
        </p:nvSpPr>
        <p:spPr>
          <a:xfrm>
            <a:off x="4717499" y="28472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악세서리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86AC155-7597-4388-A362-BF9D0290BD7E}"/>
              </a:ext>
            </a:extLst>
          </p:cNvPr>
          <p:cNvSpPr/>
          <p:nvPr/>
        </p:nvSpPr>
        <p:spPr>
          <a:xfrm>
            <a:off x="2798324" y="2421209"/>
            <a:ext cx="3838351" cy="2703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600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9ED321-9629-40EE-A096-599B54119363}"/>
              </a:ext>
            </a:extLst>
          </p:cNvPr>
          <p:cNvSpPr txBox="1"/>
          <p:nvPr/>
        </p:nvSpPr>
        <p:spPr>
          <a:xfrm>
            <a:off x="3009974" y="1659774"/>
            <a:ext cx="32079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Camera Club</a:t>
            </a:r>
            <a:endParaRPr lang="ko-KR" altLang="en-US" sz="40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D895BC8-8212-40CF-8F05-1D98A68DA459}"/>
              </a:ext>
            </a:extLst>
          </p:cNvPr>
          <p:cNvSpPr/>
          <p:nvPr/>
        </p:nvSpPr>
        <p:spPr>
          <a:xfrm>
            <a:off x="6143730" y="2417042"/>
            <a:ext cx="492945" cy="274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검색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BFA00E3-78E9-4CE8-A6DC-33540846A2E1}"/>
              </a:ext>
            </a:extLst>
          </p:cNvPr>
          <p:cNvSpPr txBox="1"/>
          <p:nvPr/>
        </p:nvSpPr>
        <p:spPr>
          <a:xfrm>
            <a:off x="5806805" y="28472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고객센터</a:t>
            </a:r>
          </a:p>
        </p:txBody>
      </p:sp>
      <p:pic>
        <p:nvPicPr>
          <p:cNvPr id="29" name="table">
            <a:extLst>
              <a:ext uri="{FF2B5EF4-FFF2-40B4-BE49-F238E27FC236}">
                <a16:creationId xmlns:a16="http://schemas.microsoft.com/office/drawing/2014/main" id="{0B20447F-BEF1-4EF8-B5AA-5155BCA54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8808" y="3497091"/>
            <a:ext cx="5029555" cy="285598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85FE9039-D347-4582-8287-CD848203CF6F}"/>
              </a:ext>
            </a:extLst>
          </p:cNvPr>
          <p:cNvSpPr/>
          <p:nvPr/>
        </p:nvSpPr>
        <p:spPr>
          <a:xfrm>
            <a:off x="6248791" y="3610879"/>
            <a:ext cx="695105" cy="3407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중복검사</a:t>
            </a:r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9CABFE79-A118-4CBC-A9AF-587662A991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316131"/>
              </p:ext>
            </p:extLst>
          </p:nvPr>
        </p:nvGraphicFramePr>
        <p:xfrm>
          <a:off x="3343713" y="4916157"/>
          <a:ext cx="2794998" cy="34073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794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07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0F315D9B-896F-4E62-A736-B7B76795D3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207386"/>
              </p:ext>
            </p:extLst>
          </p:nvPr>
        </p:nvGraphicFramePr>
        <p:xfrm>
          <a:off x="3343713" y="3626294"/>
          <a:ext cx="2794998" cy="34073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794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07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8A762C8E-0573-412F-8B06-1E9E22B9A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172579"/>
              </p:ext>
            </p:extLst>
          </p:nvPr>
        </p:nvGraphicFramePr>
        <p:xfrm>
          <a:off x="3346981" y="4044492"/>
          <a:ext cx="2794998" cy="34073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794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07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29AA0C63-7B2B-4B5C-A138-DCCF95DF9C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022108"/>
              </p:ext>
            </p:extLst>
          </p:nvPr>
        </p:nvGraphicFramePr>
        <p:xfrm>
          <a:off x="3343713" y="4490971"/>
          <a:ext cx="2794998" cy="34073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794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07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 확인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1E43F3F0-8C8B-475E-92C7-DB83B5D688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895080"/>
              </p:ext>
            </p:extLst>
          </p:nvPr>
        </p:nvGraphicFramePr>
        <p:xfrm>
          <a:off x="3338925" y="5362636"/>
          <a:ext cx="2794998" cy="34073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794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07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휴대폰 번호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DB9253FB-0586-4A58-96D9-948C06375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067162"/>
              </p:ext>
            </p:extLst>
          </p:nvPr>
        </p:nvGraphicFramePr>
        <p:xfrm>
          <a:off x="3346981" y="5809115"/>
          <a:ext cx="2794998" cy="34073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794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07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주소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94A01287-B306-43E9-899D-1678673AFDB1}"/>
              </a:ext>
            </a:extLst>
          </p:cNvPr>
          <p:cNvSpPr txBox="1"/>
          <p:nvPr/>
        </p:nvSpPr>
        <p:spPr>
          <a:xfrm>
            <a:off x="6758718" y="3411915"/>
            <a:ext cx="494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①</a:t>
            </a:r>
          </a:p>
        </p:txBody>
      </p:sp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AD2D72AE-BE0F-48B8-8BD8-39EDF552B8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688982"/>
              </p:ext>
            </p:extLst>
          </p:nvPr>
        </p:nvGraphicFramePr>
        <p:xfrm>
          <a:off x="6647681" y="3985105"/>
          <a:ext cx="2819907" cy="159806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81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9806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중복된 아이디입니다</a:t>
                      </a:r>
                      <a:r>
                        <a:rPr lang="en-US" altLang="ko-KR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A83FEE82-B817-40E7-B31B-DA73BB35153D}"/>
              </a:ext>
            </a:extLst>
          </p:cNvPr>
          <p:cNvCxnSpPr>
            <a:cxnSpLocks/>
          </p:cNvCxnSpPr>
          <p:nvPr/>
        </p:nvCxnSpPr>
        <p:spPr>
          <a:xfrm>
            <a:off x="6664843" y="4280367"/>
            <a:ext cx="2813751" cy="393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D5B8CEB8-1EDA-405B-B575-7FFDD0056485}"/>
              </a:ext>
            </a:extLst>
          </p:cNvPr>
          <p:cNvSpPr txBox="1"/>
          <p:nvPr/>
        </p:nvSpPr>
        <p:spPr>
          <a:xfrm>
            <a:off x="6636675" y="4002912"/>
            <a:ext cx="2802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에러                                           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X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aphicFrame>
        <p:nvGraphicFramePr>
          <p:cNvPr id="79" name="표 78">
            <a:extLst>
              <a:ext uri="{FF2B5EF4-FFF2-40B4-BE49-F238E27FC236}">
                <a16:creationId xmlns:a16="http://schemas.microsoft.com/office/drawing/2014/main" id="{B57D4AA4-285C-4FF5-AD1E-E1F8D5421A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281270"/>
              </p:ext>
            </p:extLst>
          </p:nvPr>
        </p:nvGraphicFramePr>
        <p:xfrm>
          <a:off x="7712759" y="5076418"/>
          <a:ext cx="639536" cy="33798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395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798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확인</a:t>
                      </a:r>
                      <a:endParaRPr lang="en-US" altLang="ko-KR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0" name="TextBox 79">
            <a:extLst>
              <a:ext uri="{FF2B5EF4-FFF2-40B4-BE49-F238E27FC236}">
                <a16:creationId xmlns:a16="http://schemas.microsoft.com/office/drawing/2014/main" id="{810C85E5-AE8D-4AD8-9A62-F4809BF68462}"/>
              </a:ext>
            </a:extLst>
          </p:cNvPr>
          <p:cNvSpPr txBox="1"/>
          <p:nvPr/>
        </p:nvSpPr>
        <p:spPr>
          <a:xfrm>
            <a:off x="6699814" y="4289329"/>
            <a:ext cx="494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</a:p>
        </p:txBody>
      </p:sp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DCC69350-5AE9-4F98-8279-87881BF875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417328"/>
              </p:ext>
            </p:extLst>
          </p:nvPr>
        </p:nvGraphicFramePr>
        <p:xfrm>
          <a:off x="6800081" y="4137505"/>
          <a:ext cx="2819907" cy="159806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81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9806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비밀번호가 일치하지 않습니다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.</a:t>
                      </a:r>
                      <a:endParaRPr lang="en-US" altLang="ko-KR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B03CA43F-5283-4712-8D06-2A99D1E0C830}"/>
              </a:ext>
            </a:extLst>
          </p:cNvPr>
          <p:cNvCxnSpPr>
            <a:cxnSpLocks/>
          </p:cNvCxnSpPr>
          <p:nvPr/>
        </p:nvCxnSpPr>
        <p:spPr>
          <a:xfrm>
            <a:off x="6817243" y="4432767"/>
            <a:ext cx="2813751" cy="393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B1D659D-DECD-4321-ABF5-AA1AA7D73B1A}"/>
              </a:ext>
            </a:extLst>
          </p:cNvPr>
          <p:cNvSpPr txBox="1"/>
          <p:nvPr/>
        </p:nvSpPr>
        <p:spPr>
          <a:xfrm>
            <a:off x="6789075" y="4155312"/>
            <a:ext cx="2802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에러                                           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X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aphicFrame>
        <p:nvGraphicFramePr>
          <p:cNvPr id="84" name="표 83">
            <a:extLst>
              <a:ext uri="{FF2B5EF4-FFF2-40B4-BE49-F238E27FC236}">
                <a16:creationId xmlns:a16="http://schemas.microsoft.com/office/drawing/2014/main" id="{DDD44064-44C3-4BF2-8677-B4C85B169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734485"/>
              </p:ext>
            </p:extLst>
          </p:nvPr>
        </p:nvGraphicFramePr>
        <p:xfrm>
          <a:off x="7865159" y="5228818"/>
          <a:ext cx="639536" cy="33798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395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798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</a:rPr>
                        <a:t>확인</a:t>
                      </a:r>
                      <a:endParaRPr lang="en-US" altLang="ko-KR" sz="8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5" name="TextBox 84">
            <a:extLst>
              <a:ext uri="{FF2B5EF4-FFF2-40B4-BE49-F238E27FC236}">
                <a16:creationId xmlns:a16="http://schemas.microsoft.com/office/drawing/2014/main" id="{D9354BBC-D758-4B7A-A7D6-9BFB48C4B7AC}"/>
              </a:ext>
            </a:extLst>
          </p:cNvPr>
          <p:cNvSpPr txBox="1"/>
          <p:nvPr/>
        </p:nvSpPr>
        <p:spPr>
          <a:xfrm>
            <a:off x="6852214" y="4441729"/>
            <a:ext cx="494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F4A5DAA-876C-4091-A3E8-7DF6D6E3C727}"/>
              </a:ext>
            </a:extLst>
          </p:cNvPr>
          <p:cNvSpPr/>
          <p:nvPr/>
        </p:nvSpPr>
        <p:spPr>
          <a:xfrm>
            <a:off x="6537994" y="5842000"/>
            <a:ext cx="695105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회원가입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A81F98-1476-4117-BB9D-918AF7D377F2}"/>
              </a:ext>
            </a:extLst>
          </p:cNvPr>
          <p:cNvSpPr txBox="1"/>
          <p:nvPr/>
        </p:nvSpPr>
        <p:spPr>
          <a:xfrm>
            <a:off x="6382137" y="1676132"/>
            <a:ext cx="219964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로그인 </a:t>
            </a:r>
            <a:r>
              <a:rPr lang="en-US" altLang="ko-KR" sz="900" dirty="0"/>
              <a:t>| </a:t>
            </a:r>
            <a:r>
              <a:rPr lang="ko-KR" altLang="en-US" sz="900" dirty="0"/>
              <a:t>회원가입 </a:t>
            </a:r>
            <a:r>
              <a:rPr lang="en-US" altLang="ko-KR" sz="900" dirty="0"/>
              <a:t>| </a:t>
            </a:r>
            <a:r>
              <a:rPr lang="ko-KR" altLang="en-US" sz="900" dirty="0"/>
              <a:t>장바구니 </a:t>
            </a:r>
            <a:r>
              <a:rPr lang="en-US" altLang="ko-KR" sz="900" dirty="0"/>
              <a:t>| </a:t>
            </a:r>
            <a:r>
              <a:rPr lang="ko-KR" altLang="en-US" sz="900" dirty="0"/>
              <a:t>주문정보</a:t>
            </a:r>
          </a:p>
        </p:txBody>
      </p:sp>
    </p:spTree>
    <p:extLst>
      <p:ext uri="{BB962C8B-B14F-4D97-AF65-F5344CB8AC3E}">
        <p14:creationId xmlns:p14="http://schemas.microsoft.com/office/powerpoint/2010/main" val="39684678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78" grpId="0"/>
      <p:bldP spid="80" grpId="0"/>
      <p:bldP spid="83" grpId="0"/>
      <p:bldP spid="8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498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스토리보드 </a:t>
            </a:r>
            <a:r>
              <a:rPr lang="en-US" altLang="ko-KR" sz="3600" dirty="0"/>
              <a:t>– </a:t>
            </a:r>
            <a:r>
              <a:rPr lang="ko-KR" altLang="en-US" sz="3600" dirty="0"/>
              <a:t>개인정보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3338BBB-C6C6-47EE-BE22-253364B7C0EA}"/>
              </a:ext>
            </a:extLst>
          </p:cNvPr>
          <p:cNvCxnSpPr>
            <a:cxnSpLocks/>
          </p:cNvCxnSpPr>
          <p:nvPr/>
        </p:nvCxnSpPr>
        <p:spPr>
          <a:xfrm flipV="1">
            <a:off x="8943399" y="1015999"/>
            <a:ext cx="1" cy="58398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8FD3699-1F31-46E1-8B37-36CFFDB12158}"/>
              </a:ext>
            </a:extLst>
          </p:cNvPr>
          <p:cNvSpPr txBox="1"/>
          <p:nvPr/>
        </p:nvSpPr>
        <p:spPr>
          <a:xfrm>
            <a:off x="8943399" y="1108671"/>
            <a:ext cx="287771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아이디 </a:t>
            </a:r>
            <a:r>
              <a:rPr lang="ko-KR" altLang="en-US" dirty="0" err="1"/>
              <a:t>클릭시</a:t>
            </a:r>
            <a:r>
              <a:rPr lang="ko-KR" altLang="en-US" dirty="0"/>
              <a:t> 개인정보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화면 이동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회색박스는 수정 불가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7" name="table">
            <a:extLst>
              <a:ext uri="{FF2B5EF4-FFF2-40B4-BE49-F238E27FC236}">
                <a16:creationId xmlns:a16="http://schemas.microsoft.com/office/drawing/2014/main" id="{63FE5045-B273-4778-AD9B-F6DA6052E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91" y="1313248"/>
            <a:ext cx="6301881" cy="2667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3909AE2-36A2-4944-9E3A-79729C7CF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57" y="1295635"/>
            <a:ext cx="990296" cy="28952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49D0DEE-233A-4962-83D1-9914B025D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832" y="1278128"/>
            <a:ext cx="320783" cy="461614"/>
          </a:xfrm>
          <a:prstGeom prst="rect">
            <a:avLst/>
          </a:prstGeom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3CD413F-3418-42A9-94F7-30158DF022DF}"/>
              </a:ext>
            </a:extLst>
          </p:cNvPr>
          <p:cNvCxnSpPr>
            <a:cxnSpLocks/>
          </p:cNvCxnSpPr>
          <p:nvPr/>
        </p:nvCxnSpPr>
        <p:spPr>
          <a:xfrm flipH="1">
            <a:off x="284480" y="2792064"/>
            <a:ext cx="8658918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BE9F1C7-6732-46A1-A18B-5BC13D31B754}"/>
              </a:ext>
            </a:extLst>
          </p:cNvPr>
          <p:cNvCxnSpPr>
            <a:cxnSpLocks/>
          </p:cNvCxnSpPr>
          <p:nvPr/>
        </p:nvCxnSpPr>
        <p:spPr>
          <a:xfrm flipH="1">
            <a:off x="284480" y="3263390"/>
            <a:ext cx="8658918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A62A4BB-2411-4F4E-8B17-8E3B60BF5A73}"/>
              </a:ext>
            </a:extLst>
          </p:cNvPr>
          <p:cNvSpPr txBox="1"/>
          <p:nvPr/>
        </p:nvSpPr>
        <p:spPr>
          <a:xfrm>
            <a:off x="2519883" y="285786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니콘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C8EF6E-619E-4652-90BF-7576A4AF7A5B}"/>
              </a:ext>
            </a:extLst>
          </p:cNvPr>
          <p:cNvSpPr txBox="1"/>
          <p:nvPr/>
        </p:nvSpPr>
        <p:spPr>
          <a:xfrm>
            <a:off x="3272523" y="28472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캐논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420FB1-F447-472E-BA1C-14BAC22D2CBD}"/>
              </a:ext>
            </a:extLst>
          </p:cNvPr>
          <p:cNvSpPr txBox="1"/>
          <p:nvPr/>
        </p:nvSpPr>
        <p:spPr>
          <a:xfrm>
            <a:off x="3995011" y="28472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소니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54C77CF-4E46-4B82-8940-A4936A17F49E}"/>
              </a:ext>
            </a:extLst>
          </p:cNvPr>
          <p:cNvSpPr txBox="1"/>
          <p:nvPr/>
        </p:nvSpPr>
        <p:spPr>
          <a:xfrm>
            <a:off x="4717499" y="28472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악세서리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86AC155-7597-4388-A362-BF9D0290BD7E}"/>
              </a:ext>
            </a:extLst>
          </p:cNvPr>
          <p:cNvSpPr/>
          <p:nvPr/>
        </p:nvSpPr>
        <p:spPr>
          <a:xfrm>
            <a:off x="2798324" y="2421209"/>
            <a:ext cx="3838351" cy="2703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600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9ED321-9629-40EE-A096-599B54119363}"/>
              </a:ext>
            </a:extLst>
          </p:cNvPr>
          <p:cNvSpPr txBox="1"/>
          <p:nvPr/>
        </p:nvSpPr>
        <p:spPr>
          <a:xfrm>
            <a:off x="3009974" y="1659774"/>
            <a:ext cx="32079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Camera Club</a:t>
            </a:r>
            <a:endParaRPr lang="ko-KR" altLang="en-US" sz="40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D895BC8-8212-40CF-8F05-1D98A68DA459}"/>
              </a:ext>
            </a:extLst>
          </p:cNvPr>
          <p:cNvSpPr/>
          <p:nvPr/>
        </p:nvSpPr>
        <p:spPr>
          <a:xfrm>
            <a:off x="6143730" y="2417042"/>
            <a:ext cx="492945" cy="274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검색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BFA00E3-78E9-4CE8-A6DC-33540846A2E1}"/>
              </a:ext>
            </a:extLst>
          </p:cNvPr>
          <p:cNvSpPr txBox="1"/>
          <p:nvPr/>
        </p:nvSpPr>
        <p:spPr>
          <a:xfrm>
            <a:off x="5806805" y="28472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고객센터</a:t>
            </a:r>
          </a:p>
        </p:txBody>
      </p:sp>
      <p:pic>
        <p:nvPicPr>
          <p:cNvPr id="29" name="table">
            <a:extLst>
              <a:ext uri="{FF2B5EF4-FFF2-40B4-BE49-F238E27FC236}">
                <a16:creationId xmlns:a16="http://schemas.microsoft.com/office/drawing/2014/main" id="{0B20447F-BEF1-4EF8-B5AA-5155BCA54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8808" y="3497091"/>
            <a:ext cx="5029555" cy="285598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9CABFE79-A118-4CBC-A9AF-587662A991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409240"/>
              </p:ext>
            </p:extLst>
          </p:nvPr>
        </p:nvGraphicFramePr>
        <p:xfrm>
          <a:off x="3343713" y="4916157"/>
          <a:ext cx="2794998" cy="34073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794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07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root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0F315D9B-896F-4E62-A736-B7B76795D3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489522"/>
              </p:ext>
            </p:extLst>
          </p:nvPr>
        </p:nvGraphicFramePr>
        <p:xfrm>
          <a:off x="3343713" y="3626294"/>
          <a:ext cx="2794998" cy="68147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794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07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root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7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123175"/>
                  </a:ext>
                </a:extLst>
              </a:tr>
            </a:tbl>
          </a:graphicData>
        </a:graphic>
      </p:graphicFrame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8A762C8E-0573-412F-8B06-1E9E22B9A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484271"/>
              </p:ext>
            </p:extLst>
          </p:nvPr>
        </p:nvGraphicFramePr>
        <p:xfrm>
          <a:off x="3346981" y="4044492"/>
          <a:ext cx="2794998" cy="34073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794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07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********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29AA0C63-7B2B-4B5C-A138-DCCF95DF9C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300503"/>
              </p:ext>
            </p:extLst>
          </p:nvPr>
        </p:nvGraphicFramePr>
        <p:xfrm>
          <a:off x="3343713" y="4490971"/>
          <a:ext cx="2794998" cy="34073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794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07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********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1E43F3F0-8C8B-475E-92C7-DB83B5D688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587854"/>
              </p:ext>
            </p:extLst>
          </p:nvPr>
        </p:nvGraphicFramePr>
        <p:xfrm>
          <a:off x="3338925" y="5362636"/>
          <a:ext cx="2794998" cy="34073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794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07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010-5869-2240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DB9253FB-0586-4A58-96D9-948C06375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220512"/>
              </p:ext>
            </p:extLst>
          </p:nvPr>
        </p:nvGraphicFramePr>
        <p:xfrm>
          <a:off x="3346981" y="5809115"/>
          <a:ext cx="2794998" cy="34073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794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07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인천 동구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송현로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50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94A01287-B306-43E9-899D-1678673AFDB1}"/>
              </a:ext>
            </a:extLst>
          </p:cNvPr>
          <p:cNvSpPr txBox="1"/>
          <p:nvPr/>
        </p:nvSpPr>
        <p:spPr>
          <a:xfrm>
            <a:off x="6575557" y="1515948"/>
            <a:ext cx="494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F4A5DAA-876C-4091-A3E8-7DF6D6E3C727}"/>
              </a:ext>
            </a:extLst>
          </p:cNvPr>
          <p:cNvSpPr/>
          <p:nvPr/>
        </p:nvSpPr>
        <p:spPr>
          <a:xfrm>
            <a:off x="6774764" y="5906069"/>
            <a:ext cx="54407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수정</a:t>
            </a:r>
            <a:endParaRPr lang="en-US" altLang="ko-KR" sz="1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E7A6EC-8CC6-4E72-9C10-9F1DFFA60E3E}"/>
              </a:ext>
            </a:extLst>
          </p:cNvPr>
          <p:cNvSpPr txBox="1"/>
          <p:nvPr/>
        </p:nvSpPr>
        <p:spPr>
          <a:xfrm>
            <a:off x="2761364" y="3693701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아이디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9959E5-266B-44EB-8B08-81410913BE18}"/>
              </a:ext>
            </a:extLst>
          </p:cNvPr>
          <p:cNvSpPr txBox="1"/>
          <p:nvPr/>
        </p:nvSpPr>
        <p:spPr>
          <a:xfrm>
            <a:off x="2610509" y="408693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비밀번호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DAC130F-0CB2-49AC-8049-975C6A92671A}"/>
              </a:ext>
            </a:extLst>
          </p:cNvPr>
          <p:cNvSpPr txBox="1"/>
          <p:nvPr/>
        </p:nvSpPr>
        <p:spPr>
          <a:xfrm>
            <a:off x="2265622" y="4494946"/>
            <a:ext cx="1151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비밀번호 확인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281129F-E139-48CA-A454-2530DEED9928}"/>
              </a:ext>
            </a:extLst>
          </p:cNvPr>
          <p:cNvSpPr txBox="1"/>
          <p:nvPr/>
        </p:nvSpPr>
        <p:spPr>
          <a:xfrm>
            <a:off x="2890585" y="495194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이름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BCA59EE-07F9-4AAF-B36D-06E16B94D979}"/>
              </a:ext>
            </a:extLst>
          </p:cNvPr>
          <p:cNvSpPr txBox="1"/>
          <p:nvPr/>
        </p:nvSpPr>
        <p:spPr>
          <a:xfrm>
            <a:off x="2413339" y="5392067"/>
            <a:ext cx="997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휴대폰 번호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36A7F2A-A745-48E3-B8EA-1483FFFD3BD7}"/>
              </a:ext>
            </a:extLst>
          </p:cNvPr>
          <p:cNvSpPr txBox="1"/>
          <p:nvPr/>
        </p:nvSpPr>
        <p:spPr>
          <a:xfrm>
            <a:off x="2905825" y="5813736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주소</a:t>
            </a:r>
            <a:endParaRPr lang="en-US" altLang="ko-KR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231F8F3-00A8-4343-B7F0-FD894E91B660}"/>
              </a:ext>
            </a:extLst>
          </p:cNvPr>
          <p:cNvSpPr txBox="1"/>
          <p:nvPr/>
        </p:nvSpPr>
        <p:spPr>
          <a:xfrm>
            <a:off x="6822563" y="1698233"/>
            <a:ext cx="16882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Root </a:t>
            </a:r>
            <a:r>
              <a:rPr lang="ko-KR" altLang="en-US" sz="900" dirty="0"/>
              <a:t>님 </a:t>
            </a:r>
            <a:r>
              <a:rPr lang="en-US" altLang="ko-KR" sz="900" dirty="0"/>
              <a:t>| </a:t>
            </a:r>
            <a:r>
              <a:rPr lang="ko-KR" altLang="en-US" sz="900" dirty="0"/>
              <a:t>장바구니 </a:t>
            </a:r>
            <a:r>
              <a:rPr lang="en-US" altLang="ko-KR" sz="900" dirty="0"/>
              <a:t>| </a:t>
            </a:r>
            <a:r>
              <a:rPr lang="ko-KR" altLang="en-US" sz="900" dirty="0"/>
              <a:t>주문정보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5A64671-3F79-4781-8FD6-3375119FB479}"/>
              </a:ext>
            </a:extLst>
          </p:cNvPr>
          <p:cNvSpPr/>
          <p:nvPr/>
        </p:nvSpPr>
        <p:spPr>
          <a:xfrm>
            <a:off x="6194097" y="5906069"/>
            <a:ext cx="54407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 목록</a:t>
            </a:r>
            <a:endParaRPr lang="en-US" altLang="ko-KR" sz="1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E395E10-345D-4D2B-9D90-31E69A62D265}"/>
              </a:ext>
            </a:extLst>
          </p:cNvPr>
          <p:cNvSpPr txBox="1"/>
          <p:nvPr/>
        </p:nvSpPr>
        <p:spPr>
          <a:xfrm>
            <a:off x="3060115" y="3296219"/>
            <a:ext cx="494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32447915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4750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스토리보드 </a:t>
            </a:r>
            <a:r>
              <a:rPr lang="en-US" altLang="ko-KR" sz="3600" dirty="0"/>
              <a:t>- </a:t>
            </a:r>
            <a:r>
              <a:rPr lang="ko-KR" altLang="en-US" sz="3600" dirty="0"/>
              <a:t>상품목록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3338BBB-C6C6-47EE-BE22-253364B7C0EA}"/>
              </a:ext>
            </a:extLst>
          </p:cNvPr>
          <p:cNvCxnSpPr>
            <a:cxnSpLocks/>
          </p:cNvCxnSpPr>
          <p:nvPr/>
        </p:nvCxnSpPr>
        <p:spPr>
          <a:xfrm flipV="1">
            <a:off x="8943399" y="1015999"/>
            <a:ext cx="1" cy="58398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8FD3699-1F31-46E1-8B37-36CFFDB12158}"/>
              </a:ext>
            </a:extLst>
          </p:cNvPr>
          <p:cNvSpPr txBox="1"/>
          <p:nvPr/>
        </p:nvSpPr>
        <p:spPr>
          <a:xfrm>
            <a:off x="8943399" y="1108671"/>
            <a:ext cx="33650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한 페이지당 </a:t>
            </a:r>
            <a:r>
              <a:rPr lang="en-US" altLang="ko-KR" dirty="0"/>
              <a:t>4</a:t>
            </a:r>
            <a:r>
              <a:rPr lang="ko-KR" altLang="en-US" dirty="0"/>
              <a:t>개씩 표시한다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7" name="table">
            <a:extLst>
              <a:ext uri="{FF2B5EF4-FFF2-40B4-BE49-F238E27FC236}">
                <a16:creationId xmlns:a16="http://schemas.microsoft.com/office/drawing/2014/main" id="{63FE5045-B273-4778-AD9B-F6DA6052E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91" y="1313248"/>
            <a:ext cx="6301881" cy="2667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3909AE2-36A2-4944-9E3A-79729C7CF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57" y="1295635"/>
            <a:ext cx="990296" cy="28952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49D0DEE-233A-4962-83D1-9914B025D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832" y="1278128"/>
            <a:ext cx="320783" cy="461614"/>
          </a:xfrm>
          <a:prstGeom prst="rect">
            <a:avLst/>
          </a:prstGeom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3CD413F-3418-42A9-94F7-30158DF022DF}"/>
              </a:ext>
            </a:extLst>
          </p:cNvPr>
          <p:cNvCxnSpPr>
            <a:cxnSpLocks/>
          </p:cNvCxnSpPr>
          <p:nvPr/>
        </p:nvCxnSpPr>
        <p:spPr>
          <a:xfrm flipH="1">
            <a:off x="284480" y="2792064"/>
            <a:ext cx="8658918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BE9F1C7-6732-46A1-A18B-5BC13D31B754}"/>
              </a:ext>
            </a:extLst>
          </p:cNvPr>
          <p:cNvCxnSpPr>
            <a:cxnSpLocks/>
          </p:cNvCxnSpPr>
          <p:nvPr/>
        </p:nvCxnSpPr>
        <p:spPr>
          <a:xfrm flipH="1">
            <a:off x="284480" y="3263390"/>
            <a:ext cx="8658918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A62A4BB-2411-4F4E-8B17-8E3B60BF5A73}"/>
              </a:ext>
            </a:extLst>
          </p:cNvPr>
          <p:cNvSpPr txBox="1"/>
          <p:nvPr/>
        </p:nvSpPr>
        <p:spPr>
          <a:xfrm>
            <a:off x="2519883" y="285786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니콘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C8EF6E-619E-4652-90BF-7576A4AF7A5B}"/>
              </a:ext>
            </a:extLst>
          </p:cNvPr>
          <p:cNvSpPr txBox="1"/>
          <p:nvPr/>
        </p:nvSpPr>
        <p:spPr>
          <a:xfrm>
            <a:off x="3272523" y="28472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캐논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420FB1-F447-472E-BA1C-14BAC22D2CBD}"/>
              </a:ext>
            </a:extLst>
          </p:cNvPr>
          <p:cNvSpPr txBox="1"/>
          <p:nvPr/>
        </p:nvSpPr>
        <p:spPr>
          <a:xfrm>
            <a:off x="3995011" y="28472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소니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54C77CF-4E46-4B82-8940-A4936A17F49E}"/>
              </a:ext>
            </a:extLst>
          </p:cNvPr>
          <p:cNvSpPr txBox="1"/>
          <p:nvPr/>
        </p:nvSpPr>
        <p:spPr>
          <a:xfrm>
            <a:off x="4717499" y="28472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악세서리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86AC155-7597-4388-A362-BF9D0290BD7E}"/>
              </a:ext>
            </a:extLst>
          </p:cNvPr>
          <p:cNvSpPr/>
          <p:nvPr/>
        </p:nvSpPr>
        <p:spPr>
          <a:xfrm>
            <a:off x="2798324" y="2421209"/>
            <a:ext cx="3838351" cy="2703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600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9ED321-9629-40EE-A096-599B54119363}"/>
              </a:ext>
            </a:extLst>
          </p:cNvPr>
          <p:cNvSpPr txBox="1"/>
          <p:nvPr/>
        </p:nvSpPr>
        <p:spPr>
          <a:xfrm>
            <a:off x="3009974" y="1659774"/>
            <a:ext cx="32079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Camera Club</a:t>
            </a:r>
            <a:endParaRPr lang="ko-KR" altLang="en-US" sz="40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D895BC8-8212-40CF-8F05-1D98A68DA459}"/>
              </a:ext>
            </a:extLst>
          </p:cNvPr>
          <p:cNvSpPr/>
          <p:nvPr/>
        </p:nvSpPr>
        <p:spPr>
          <a:xfrm>
            <a:off x="6143730" y="2417042"/>
            <a:ext cx="492945" cy="274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검색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BFA00E3-78E9-4CE8-A6DC-33540846A2E1}"/>
              </a:ext>
            </a:extLst>
          </p:cNvPr>
          <p:cNvSpPr txBox="1"/>
          <p:nvPr/>
        </p:nvSpPr>
        <p:spPr>
          <a:xfrm>
            <a:off x="5806805" y="28472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고객센터</a:t>
            </a:r>
          </a:p>
        </p:txBody>
      </p:sp>
      <p:sp>
        <p:nvSpPr>
          <p:cNvPr id="56" name="TextBox 84">
            <a:extLst>
              <a:ext uri="{FF2B5EF4-FFF2-40B4-BE49-F238E27FC236}">
                <a16:creationId xmlns:a16="http://schemas.microsoft.com/office/drawing/2014/main" id="{F29BF2CD-8410-4717-A38D-48D07157304D}"/>
              </a:ext>
            </a:extLst>
          </p:cNvPr>
          <p:cNvSpPr txBox="1"/>
          <p:nvPr/>
        </p:nvSpPr>
        <p:spPr>
          <a:xfrm>
            <a:off x="357707" y="347675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253DE0-2E2B-4A6C-AC3A-13D6FA523C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01" y="4001081"/>
            <a:ext cx="1783879" cy="13379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6283688-EEEC-4B33-B285-7EAC136A9B0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386" y="4038942"/>
            <a:ext cx="1687070" cy="11549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F1907D6-14AD-46FB-BAB3-269C8A3B1A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617" y="4007519"/>
            <a:ext cx="1783879" cy="12793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DF14B3A-3CE8-40E5-9CE6-33571AC52E44}"/>
              </a:ext>
            </a:extLst>
          </p:cNvPr>
          <p:cNvSpPr txBox="1"/>
          <p:nvPr/>
        </p:nvSpPr>
        <p:spPr>
          <a:xfrm>
            <a:off x="994946" y="5375020"/>
            <a:ext cx="14437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캐논 </a:t>
            </a:r>
            <a:r>
              <a:rPr lang="en-US" altLang="ko-KR" sz="1100" dirty="0"/>
              <a:t>5D</a:t>
            </a:r>
          </a:p>
          <a:p>
            <a:r>
              <a:rPr lang="en-US" altLang="ko-KR" sz="1100" dirty="0"/>
              <a:t>        $100,000,000</a:t>
            </a:r>
          </a:p>
          <a:p>
            <a:r>
              <a:rPr lang="en-US" altLang="ko-KR" sz="1100" dirty="0"/>
              <a:t>           </a:t>
            </a:r>
          </a:p>
          <a:p>
            <a:endParaRPr lang="ko-KR" altLang="en-US" sz="11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D9A9C7C-FA28-4D4B-8C65-272B5597F105}"/>
              </a:ext>
            </a:extLst>
          </p:cNvPr>
          <p:cNvSpPr/>
          <p:nvPr/>
        </p:nvSpPr>
        <p:spPr>
          <a:xfrm>
            <a:off x="479011" y="3855392"/>
            <a:ext cx="1959632" cy="19959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290CEC-BE1D-4C92-A3D4-333B8AB57AAC}"/>
              </a:ext>
            </a:extLst>
          </p:cNvPr>
          <p:cNvSpPr/>
          <p:nvPr/>
        </p:nvSpPr>
        <p:spPr>
          <a:xfrm>
            <a:off x="2552544" y="3846090"/>
            <a:ext cx="1959632" cy="19959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BEBB63B-951A-42F7-B467-51D07D268202}"/>
              </a:ext>
            </a:extLst>
          </p:cNvPr>
          <p:cNvSpPr/>
          <p:nvPr/>
        </p:nvSpPr>
        <p:spPr>
          <a:xfrm>
            <a:off x="4720866" y="3846090"/>
            <a:ext cx="1959632" cy="19959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669A8D-132F-45BC-885D-A34E3963E9A2}"/>
              </a:ext>
            </a:extLst>
          </p:cNvPr>
          <p:cNvSpPr txBox="1"/>
          <p:nvPr/>
        </p:nvSpPr>
        <p:spPr>
          <a:xfrm>
            <a:off x="3087282" y="5338990"/>
            <a:ext cx="14437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캐논 </a:t>
            </a:r>
            <a:r>
              <a:rPr lang="en-US" altLang="ko-KR" sz="1100" dirty="0"/>
              <a:t>5D</a:t>
            </a:r>
          </a:p>
          <a:p>
            <a:r>
              <a:rPr lang="en-US" altLang="ko-KR" sz="1100" dirty="0"/>
              <a:t>        $100,000,000</a:t>
            </a:r>
          </a:p>
          <a:p>
            <a:r>
              <a:rPr lang="en-US" altLang="ko-KR" sz="1100" dirty="0"/>
              <a:t>           </a:t>
            </a:r>
          </a:p>
          <a:p>
            <a:endParaRPr lang="ko-KR" altLang="en-US" sz="11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B0DCD18-8603-4CFF-BCE0-25FD9B553D02}"/>
              </a:ext>
            </a:extLst>
          </p:cNvPr>
          <p:cNvSpPr txBox="1"/>
          <p:nvPr/>
        </p:nvSpPr>
        <p:spPr>
          <a:xfrm>
            <a:off x="5272288" y="5350111"/>
            <a:ext cx="14437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캐논 </a:t>
            </a:r>
            <a:r>
              <a:rPr lang="en-US" altLang="ko-KR" sz="1100" dirty="0"/>
              <a:t>                 </a:t>
            </a:r>
          </a:p>
          <a:p>
            <a:r>
              <a:rPr lang="en-US" altLang="ko-KR" sz="1100" dirty="0"/>
              <a:t>          $320,000,000</a:t>
            </a:r>
          </a:p>
          <a:p>
            <a:r>
              <a:rPr lang="en-US" altLang="ko-KR" sz="1100" dirty="0"/>
              <a:t>           </a:t>
            </a:r>
          </a:p>
          <a:p>
            <a:endParaRPr lang="ko-KR" altLang="en-US" sz="1100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50E7BBB-5756-4C7B-9B61-9494CF5CED4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363" y="3826012"/>
            <a:ext cx="1958524" cy="1995911"/>
          </a:xfrm>
          <a:prstGeom prst="rect">
            <a:avLst/>
          </a:prstGeom>
        </p:spPr>
      </p:pic>
      <p:sp>
        <p:nvSpPr>
          <p:cNvPr id="91" name="직사각형 90">
            <a:extLst>
              <a:ext uri="{FF2B5EF4-FFF2-40B4-BE49-F238E27FC236}">
                <a16:creationId xmlns:a16="http://schemas.microsoft.com/office/drawing/2014/main" id="{B4230567-ED44-4937-826E-728794E49D90}"/>
              </a:ext>
            </a:extLst>
          </p:cNvPr>
          <p:cNvSpPr/>
          <p:nvPr/>
        </p:nvSpPr>
        <p:spPr>
          <a:xfrm>
            <a:off x="6861874" y="3855392"/>
            <a:ext cx="1959632" cy="19959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75AFF19-7DC8-4A5E-9922-FA7B76A93FF8}"/>
              </a:ext>
            </a:extLst>
          </p:cNvPr>
          <p:cNvSpPr txBox="1"/>
          <p:nvPr/>
        </p:nvSpPr>
        <p:spPr>
          <a:xfrm>
            <a:off x="7464169" y="5378135"/>
            <a:ext cx="14437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    </a:t>
            </a:r>
            <a:r>
              <a:rPr lang="ko-KR" altLang="en-US" sz="1100" dirty="0"/>
              <a:t>소니</a:t>
            </a:r>
            <a:endParaRPr lang="en-US" altLang="ko-KR" sz="1100" dirty="0"/>
          </a:p>
          <a:p>
            <a:r>
              <a:rPr lang="en-US" altLang="ko-KR" sz="1100" dirty="0"/>
              <a:t>          $320,000,000</a:t>
            </a:r>
          </a:p>
          <a:p>
            <a:r>
              <a:rPr lang="en-US" altLang="ko-KR" sz="1100" dirty="0"/>
              <a:t>           </a:t>
            </a:r>
          </a:p>
          <a:p>
            <a:endParaRPr lang="ko-KR" altLang="en-US" sz="1100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14B6E42-72D0-4299-804B-674744D10AFF}"/>
              </a:ext>
            </a:extLst>
          </p:cNvPr>
          <p:cNvSpPr/>
          <p:nvPr/>
        </p:nvSpPr>
        <p:spPr>
          <a:xfrm>
            <a:off x="3107167" y="6234498"/>
            <a:ext cx="365142" cy="3905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&lt;</a:t>
            </a:r>
            <a:endParaRPr lang="ko-KR" altLang="en-US" sz="800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F5B2E5F-146C-4EC3-897C-6476AF544D45}"/>
              </a:ext>
            </a:extLst>
          </p:cNvPr>
          <p:cNvSpPr/>
          <p:nvPr/>
        </p:nvSpPr>
        <p:spPr>
          <a:xfrm>
            <a:off x="3529748" y="6240370"/>
            <a:ext cx="365141" cy="38465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1</a:t>
            </a:r>
            <a:endParaRPr lang="ko-KR" altLang="en-US" sz="800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74DC06A5-2439-4322-933B-A8FB46282A29}"/>
              </a:ext>
            </a:extLst>
          </p:cNvPr>
          <p:cNvSpPr/>
          <p:nvPr/>
        </p:nvSpPr>
        <p:spPr>
          <a:xfrm>
            <a:off x="3949253" y="6240371"/>
            <a:ext cx="403718" cy="384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2</a:t>
            </a:r>
            <a:endParaRPr lang="ko-KR" altLang="en-US" sz="800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993F7A9F-1780-4422-8B2C-ABFE49962099}"/>
              </a:ext>
            </a:extLst>
          </p:cNvPr>
          <p:cNvSpPr/>
          <p:nvPr/>
        </p:nvSpPr>
        <p:spPr>
          <a:xfrm>
            <a:off x="4412409" y="6232372"/>
            <a:ext cx="403718" cy="384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3</a:t>
            </a:r>
            <a:endParaRPr lang="ko-KR" altLang="en-US" sz="800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F145478-9C58-4DE5-B88E-4883D0B5CBA4}"/>
              </a:ext>
            </a:extLst>
          </p:cNvPr>
          <p:cNvSpPr/>
          <p:nvPr/>
        </p:nvSpPr>
        <p:spPr>
          <a:xfrm>
            <a:off x="4885808" y="6232371"/>
            <a:ext cx="403718" cy="384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4</a:t>
            </a:r>
            <a:endParaRPr lang="ko-KR" altLang="en-US" sz="800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F5F834C-ABDC-42AE-A709-FAA4AB6DBCFF}"/>
              </a:ext>
            </a:extLst>
          </p:cNvPr>
          <p:cNvSpPr/>
          <p:nvPr/>
        </p:nvSpPr>
        <p:spPr>
          <a:xfrm>
            <a:off x="5360172" y="6240371"/>
            <a:ext cx="403718" cy="384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5</a:t>
            </a:r>
            <a:endParaRPr lang="ko-KR" altLang="en-US" sz="800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37F5F8F1-F70A-447F-BC85-FEBE9E251DB9}"/>
              </a:ext>
            </a:extLst>
          </p:cNvPr>
          <p:cNvSpPr/>
          <p:nvPr/>
        </p:nvSpPr>
        <p:spPr>
          <a:xfrm>
            <a:off x="5832663" y="6240370"/>
            <a:ext cx="365142" cy="3905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&gt;</a:t>
            </a:r>
            <a:endParaRPr lang="ko-KR" altLang="en-US" sz="800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A9D575A-7765-4342-B3E6-CD828E289E61}"/>
              </a:ext>
            </a:extLst>
          </p:cNvPr>
          <p:cNvSpPr txBox="1"/>
          <p:nvPr/>
        </p:nvSpPr>
        <p:spPr>
          <a:xfrm>
            <a:off x="6382137" y="1676132"/>
            <a:ext cx="219964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로그인 </a:t>
            </a:r>
            <a:r>
              <a:rPr lang="en-US" altLang="ko-KR" sz="900" dirty="0"/>
              <a:t>| </a:t>
            </a:r>
            <a:r>
              <a:rPr lang="ko-KR" altLang="en-US" sz="900" dirty="0"/>
              <a:t>회원가입 </a:t>
            </a:r>
            <a:r>
              <a:rPr lang="en-US" altLang="ko-KR" sz="900" dirty="0"/>
              <a:t>| </a:t>
            </a:r>
            <a:r>
              <a:rPr lang="ko-KR" altLang="en-US" sz="900" dirty="0"/>
              <a:t>장바구니 </a:t>
            </a:r>
            <a:r>
              <a:rPr lang="en-US" altLang="ko-KR" sz="900" dirty="0"/>
              <a:t>| </a:t>
            </a:r>
            <a:r>
              <a:rPr lang="ko-KR" altLang="en-US" sz="900" dirty="0"/>
              <a:t>주문정보</a:t>
            </a:r>
          </a:p>
        </p:txBody>
      </p:sp>
    </p:spTree>
    <p:extLst>
      <p:ext uri="{BB962C8B-B14F-4D97-AF65-F5344CB8AC3E}">
        <p14:creationId xmlns:p14="http://schemas.microsoft.com/office/powerpoint/2010/main" val="35902351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71429F4C-034E-455B-9E4B-553273238C78}"/>
              </a:ext>
            </a:extLst>
          </p:cNvPr>
          <p:cNvSpPr/>
          <p:nvPr/>
        </p:nvSpPr>
        <p:spPr>
          <a:xfrm>
            <a:off x="2768205" y="2425052"/>
            <a:ext cx="3838351" cy="2703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600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5904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스토리보드 </a:t>
            </a:r>
            <a:r>
              <a:rPr lang="en-US" altLang="ko-KR" sz="3600" dirty="0"/>
              <a:t>– </a:t>
            </a:r>
            <a:r>
              <a:rPr lang="ko-KR" altLang="en-US" sz="3600" dirty="0"/>
              <a:t>상품 상세정보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3338BBB-C6C6-47EE-BE22-253364B7C0EA}"/>
              </a:ext>
            </a:extLst>
          </p:cNvPr>
          <p:cNvCxnSpPr>
            <a:cxnSpLocks/>
          </p:cNvCxnSpPr>
          <p:nvPr/>
        </p:nvCxnSpPr>
        <p:spPr>
          <a:xfrm flipV="1">
            <a:off x="8943399" y="1015999"/>
            <a:ext cx="1" cy="58398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8FD3699-1F31-46E1-8B37-36CFFDB12158}"/>
              </a:ext>
            </a:extLst>
          </p:cNvPr>
          <p:cNvSpPr txBox="1"/>
          <p:nvPr/>
        </p:nvSpPr>
        <p:spPr>
          <a:xfrm>
            <a:off x="8943399" y="1108671"/>
            <a:ext cx="323678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구매 수량 선택이 가능하다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상품정보가 표시된다</a:t>
            </a:r>
            <a:r>
              <a:rPr lang="en-US" altLang="ko-KR" dirty="0"/>
              <a:t>..</a:t>
            </a:r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장바구니에 담긴다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구매화면으로 넘어간다</a:t>
            </a:r>
            <a:r>
              <a:rPr lang="en-US" altLang="ko-KR" dirty="0"/>
              <a:t>.</a:t>
            </a:r>
          </a:p>
        </p:txBody>
      </p:sp>
      <p:pic>
        <p:nvPicPr>
          <p:cNvPr id="17" name="table">
            <a:extLst>
              <a:ext uri="{FF2B5EF4-FFF2-40B4-BE49-F238E27FC236}">
                <a16:creationId xmlns:a16="http://schemas.microsoft.com/office/drawing/2014/main" id="{63FE5045-B273-4778-AD9B-F6DA6052E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91" y="1313248"/>
            <a:ext cx="6301881" cy="2667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3909AE2-36A2-4944-9E3A-79729C7CF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57" y="1295635"/>
            <a:ext cx="990296" cy="28952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49D0DEE-233A-4962-83D1-9914B025D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832" y="1278128"/>
            <a:ext cx="320783" cy="461614"/>
          </a:xfrm>
          <a:prstGeom prst="rect">
            <a:avLst/>
          </a:prstGeom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3CD413F-3418-42A9-94F7-30158DF022DF}"/>
              </a:ext>
            </a:extLst>
          </p:cNvPr>
          <p:cNvCxnSpPr>
            <a:cxnSpLocks/>
          </p:cNvCxnSpPr>
          <p:nvPr/>
        </p:nvCxnSpPr>
        <p:spPr>
          <a:xfrm flipH="1">
            <a:off x="284480" y="2792064"/>
            <a:ext cx="8658918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BE9F1C7-6732-46A1-A18B-5BC13D31B754}"/>
              </a:ext>
            </a:extLst>
          </p:cNvPr>
          <p:cNvCxnSpPr>
            <a:cxnSpLocks/>
          </p:cNvCxnSpPr>
          <p:nvPr/>
        </p:nvCxnSpPr>
        <p:spPr>
          <a:xfrm flipH="1">
            <a:off x="284480" y="3263390"/>
            <a:ext cx="8658918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A62A4BB-2411-4F4E-8B17-8E3B60BF5A73}"/>
              </a:ext>
            </a:extLst>
          </p:cNvPr>
          <p:cNvSpPr txBox="1"/>
          <p:nvPr/>
        </p:nvSpPr>
        <p:spPr>
          <a:xfrm>
            <a:off x="2519883" y="285786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니콘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C8EF6E-619E-4652-90BF-7576A4AF7A5B}"/>
              </a:ext>
            </a:extLst>
          </p:cNvPr>
          <p:cNvSpPr txBox="1"/>
          <p:nvPr/>
        </p:nvSpPr>
        <p:spPr>
          <a:xfrm>
            <a:off x="3272523" y="28472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캐논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420FB1-F447-472E-BA1C-14BAC22D2CBD}"/>
              </a:ext>
            </a:extLst>
          </p:cNvPr>
          <p:cNvSpPr txBox="1"/>
          <p:nvPr/>
        </p:nvSpPr>
        <p:spPr>
          <a:xfrm>
            <a:off x="3995011" y="28472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소니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54C77CF-4E46-4B82-8940-A4936A17F49E}"/>
              </a:ext>
            </a:extLst>
          </p:cNvPr>
          <p:cNvSpPr txBox="1"/>
          <p:nvPr/>
        </p:nvSpPr>
        <p:spPr>
          <a:xfrm>
            <a:off x="4717499" y="28472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악세서리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86AC155-7597-4388-A362-BF9D0290BD7E}"/>
              </a:ext>
            </a:extLst>
          </p:cNvPr>
          <p:cNvSpPr/>
          <p:nvPr/>
        </p:nvSpPr>
        <p:spPr>
          <a:xfrm>
            <a:off x="4373991" y="4876485"/>
            <a:ext cx="1035072" cy="34144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+mn-ea"/>
              </a:rPr>
              <a:t>1</a:t>
            </a:r>
            <a:endParaRPr lang="ko-KR" altLang="en-US" sz="16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9ED321-9629-40EE-A096-599B54119363}"/>
              </a:ext>
            </a:extLst>
          </p:cNvPr>
          <p:cNvSpPr txBox="1"/>
          <p:nvPr/>
        </p:nvSpPr>
        <p:spPr>
          <a:xfrm>
            <a:off x="3009974" y="1659774"/>
            <a:ext cx="32079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Camera Club</a:t>
            </a:r>
            <a:endParaRPr lang="ko-KR" altLang="en-US" sz="40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D895BC8-8212-40CF-8F05-1D98A68DA459}"/>
              </a:ext>
            </a:extLst>
          </p:cNvPr>
          <p:cNvSpPr/>
          <p:nvPr/>
        </p:nvSpPr>
        <p:spPr>
          <a:xfrm>
            <a:off x="6113611" y="2428814"/>
            <a:ext cx="492945" cy="274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검색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BFA00E3-78E9-4CE8-A6DC-33540846A2E1}"/>
              </a:ext>
            </a:extLst>
          </p:cNvPr>
          <p:cNvSpPr txBox="1"/>
          <p:nvPr/>
        </p:nvSpPr>
        <p:spPr>
          <a:xfrm>
            <a:off x="5806805" y="28472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고객센터</a:t>
            </a:r>
          </a:p>
        </p:txBody>
      </p:sp>
      <p:sp>
        <p:nvSpPr>
          <p:cNvPr id="56" name="TextBox 84">
            <a:extLst>
              <a:ext uri="{FF2B5EF4-FFF2-40B4-BE49-F238E27FC236}">
                <a16:creationId xmlns:a16="http://schemas.microsoft.com/office/drawing/2014/main" id="{F29BF2CD-8410-4717-A38D-48D07157304D}"/>
              </a:ext>
            </a:extLst>
          </p:cNvPr>
          <p:cNvSpPr txBox="1"/>
          <p:nvPr/>
        </p:nvSpPr>
        <p:spPr>
          <a:xfrm>
            <a:off x="3211950" y="453971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①</a:t>
            </a:r>
          </a:p>
        </p:txBody>
      </p:sp>
      <p:sp>
        <p:nvSpPr>
          <p:cNvPr id="57" name="TextBox 84">
            <a:extLst>
              <a:ext uri="{FF2B5EF4-FFF2-40B4-BE49-F238E27FC236}">
                <a16:creationId xmlns:a16="http://schemas.microsoft.com/office/drawing/2014/main" id="{C65B342D-94C9-4257-8FEA-F566617CEC79}"/>
              </a:ext>
            </a:extLst>
          </p:cNvPr>
          <p:cNvSpPr txBox="1"/>
          <p:nvPr/>
        </p:nvSpPr>
        <p:spPr>
          <a:xfrm>
            <a:off x="3958493" y="574084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②</a:t>
            </a:r>
          </a:p>
        </p:txBody>
      </p:sp>
      <p:sp>
        <p:nvSpPr>
          <p:cNvPr id="58" name="TextBox 84">
            <a:extLst>
              <a:ext uri="{FF2B5EF4-FFF2-40B4-BE49-F238E27FC236}">
                <a16:creationId xmlns:a16="http://schemas.microsoft.com/office/drawing/2014/main" id="{F316B418-60D1-4BC1-9F42-6E685AB1D44F}"/>
              </a:ext>
            </a:extLst>
          </p:cNvPr>
          <p:cNvSpPr txBox="1"/>
          <p:nvPr/>
        </p:nvSpPr>
        <p:spPr>
          <a:xfrm>
            <a:off x="7355617" y="521792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③</a:t>
            </a:r>
          </a:p>
        </p:txBody>
      </p:sp>
      <p:sp>
        <p:nvSpPr>
          <p:cNvPr id="59" name="TextBox 84">
            <a:extLst>
              <a:ext uri="{FF2B5EF4-FFF2-40B4-BE49-F238E27FC236}">
                <a16:creationId xmlns:a16="http://schemas.microsoft.com/office/drawing/2014/main" id="{03048419-8589-40F5-A446-9C22DF76B0DD}"/>
              </a:ext>
            </a:extLst>
          </p:cNvPr>
          <p:cNvSpPr txBox="1"/>
          <p:nvPr/>
        </p:nvSpPr>
        <p:spPr>
          <a:xfrm>
            <a:off x="8149508" y="520563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④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253DE0-2E2B-4A6C-AC3A-13D6FA523C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89" y="3671579"/>
            <a:ext cx="2110178" cy="1672087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D9A9C7C-FA28-4D4B-8C65-272B5597F105}"/>
              </a:ext>
            </a:extLst>
          </p:cNvPr>
          <p:cNvSpPr/>
          <p:nvPr/>
        </p:nvSpPr>
        <p:spPr>
          <a:xfrm>
            <a:off x="703874" y="3347550"/>
            <a:ext cx="2318079" cy="2494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26E0CE-5F94-465A-9625-ED0F85CC2980}"/>
              </a:ext>
            </a:extLst>
          </p:cNvPr>
          <p:cNvSpPr/>
          <p:nvPr/>
        </p:nvSpPr>
        <p:spPr>
          <a:xfrm>
            <a:off x="3526652" y="3391319"/>
            <a:ext cx="5237828" cy="41674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캐논 </a:t>
            </a:r>
            <a:r>
              <a:rPr lang="en-US" altLang="ko-KR" dirty="0">
                <a:solidFill>
                  <a:schemeClr val="tx1"/>
                </a:solidFill>
              </a:rPr>
              <a:t>5D / DSLR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23E5F4-0439-4713-BFCB-4C99E0FDB788}"/>
              </a:ext>
            </a:extLst>
          </p:cNvPr>
          <p:cNvSpPr txBox="1"/>
          <p:nvPr/>
        </p:nvSpPr>
        <p:spPr>
          <a:xfrm>
            <a:off x="3475622" y="3969719"/>
            <a:ext cx="2914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가격</a:t>
            </a:r>
            <a:r>
              <a:rPr lang="ko-KR" altLang="en-US" sz="2800" dirty="0"/>
              <a:t> </a:t>
            </a:r>
            <a:r>
              <a:rPr lang="en-US" altLang="ko-KR" sz="2800" dirty="0"/>
              <a:t>: </a:t>
            </a:r>
            <a:r>
              <a:rPr lang="en-US" altLang="ko-KR" sz="2400" dirty="0"/>
              <a:t>100,000,000</a:t>
            </a:r>
            <a:endParaRPr lang="ko-KR" altLang="en-US" sz="28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9FA669C-F127-4850-931F-6022FCCC7D21}"/>
              </a:ext>
            </a:extLst>
          </p:cNvPr>
          <p:cNvSpPr/>
          <p:nvPr/>
        </p:nvSpPr>
        <p:spPr>
          <a:xfrm>
            <a:off x="5424479" y="4876486"/>
            <a:ext cx="197380" cy="16296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▲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016CB9-F38D-4243-96AE-BDF21626A589}"/>
              </a:ext>
            </a:extLst>
          </p:cNvPr>
          <p:cNvSpPr/>
          <p:nvPr/>
        </p:nvSpPr>
        <p:spPr>
          <a:xfrm>
            <a:off x="703874" y="6071191"/>
            <a:ext cx="8060595" cy="7846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상품정보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A233D18-1159-4381-9306-86D477A14023}"/>
              </a:ext>
            </a:extLst>
          </p:cNvPr>
          <p:cNvSpPr/>
          <p:nvPr/>
        </p:nvSpPr>
        <p:spPr>
          <a:xfrm>
            <a:off x="7284243" y="5549941"/>
            <a:ext cx="695105" cy="313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장바구니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CEA5513-75E9-4145-BC18-21E3608BE0C4}"/>
              </a:ext>
            </a:extLst>
          </p:cNvPr>
          <p:cNvSpPr/>
          <p:nvPr/>
        </p:nvSpPr>
        <p:spPr>
          <a:xfrm>
            <a:off x="8069364" y="5550076"/>
            <a:ext cx="695105" cy="313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구매하기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EB97D5-C33B-4245-B030-61F982A8573F}"/>
              </a:ext>
            </a:extLst>
          </p:cNvPr>
          <p:cNvSpPr/>
          <p:nvPr/>
        </p:nvSpPr>
        <p:spPr>
          <a:xfrm>
            <a:off x="5424479" y="5042168"/>
            <a:ext cx="197380" cy="16296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▼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CE0009-4323-401C-8EA6-A6415CD8E885}"/>
              </a:ext>
            </a:extLst>
          </p:cNvPr>
          <p:cNvSpPr txBox="1"/>
          <p:nvPr/>
        </p:nvSpPr>
        <p:spPr>
          <a:xfrm>
            <a:off x="3296278" y="485384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구매수량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497AAB-CD6D-4466-B97E-75DEE9101040}"/>
              </a:ext>
            </a:extLst>
          </p:cNvPr>
          <p:cNvSpPr txBox="1"/>
          <p:nvPr/>
        </p:nvSpPr>
        <p:spPr>
          <a:xfrm>
            <a:off x="6822563" y="1698233"/>
            <a:ext cx="16882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Root </a:t>
            </a:r>
            <a:r>
              <a:rPr lang="ko-KR" altLang="en-US" sz="900" dirty="0"/>
              <a:t>님 </a:t>
            </a:r>
            <a:r>
              <a:rPr lang="en-US" altLang="ko-KR" sz="900" dirty="0"/>
              <a:t>| </a:t>
            </a:r>
            <a:r>
              <a:rPr lang="ko-KR" altLang="en-US" sz="900" dirty="0"/>
              <a:t>장바구니 </a:t>
            </a:r>
            <a:r>
              <a:rPr lang="en-US" altLang="ko-KR" sz="900" dirty="0"/>
              <a:t>| </a:t>
            </a:r>
            <a:r>
              <a:rPr lang="ko-KR" altLang="en-US" sz="900" dirty="0"/>
              <a:t>주문정보</a:t>
            </a:r>
          </a:p>
        </p:txBody>
      </p:sp>
    </p:spTree>
    <p:extLst>
      <p:ext uri="{BB962C8B-B14F-4D97-AF65-F5344CB8AC3E}">
        <p14:creationId xmlns:p14="http://schemas.microsoft.com/office/powerpoint/2010/main" val="10799265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4750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스토리보드 </a:t>
            </a:r>
            <a:r>
              <a:rPr lang="en-US" altLang="ko-KR" sz="3600" dirty="0"/>
              <a:t>- </a:t>
            </a:r>
            <a:r>
              <a:rPr lang="ko-KR" altLang="en-US" sz="3600" dirty="0"/>
              <a:t>장바구니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3338BBB-C6C6-47EE-BE22-253364B7C0EA}"/>
              </a:ext>
            </a:extLst>
          </p:cNvPr>
          <p:cNvCxnSpPr>
            <a:cxnSpLocks/>
          </p:cNvCxnSpPr>
          <p:nvPr/>
        </p:nvCxnSpPr>
        <p:spPr>
          <a:xfrm flipV="1">
            <a:off x="8943399" y="1015999"/>
            <a:ext cx="1" cy="58398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8FD3699-1F31-46E1-8B37-36CFFDB12158}"/>
              </a:ext>
            </a:extLst>
          </p:cNvPr>
          <p:cNvSpPr txBox="1"/>
          <p:nvPr/>
        </p:nvSpPr>
        <p:spPr>
          <a:xfrm>
            <a:off x="8943399" y="1108671"/>
            <a:ext cx="340349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장바구니에 담긴 상품을 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    </a:t>
            </a:r>
            <a:r>
              <a:rPr lang="ko-KR" altLang="en-US" dirty="0"/>
              <a:t>보여준다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상품 체크가 가능하다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체크한 상품들을 주문하거나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삭제할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7" name="table">
            <a:extLst>
              <a:ext uri="{FF2B5EF4-FFF2-40B4-BE49-F238E27FC236}">
                <a16:creationId xmlns:a16="http://schemas.microsoft.com/office/drawing/2014/main" id="{63FE5045-B273-4778-AD9B-F6DA6052E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91" y="1313248"/>
            <a:ext cx="6301881" cy="2667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3909AE2-36A2-4944-9E3A-79729C7CF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57" y="1295635"/>
            <a:ext cx="990296" cy="28952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49D0DEE-233A-4962-83D1-9914B025D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832" y="1278128"/>
            <a:ext cx="320783" cy="461614"/>
          </a:xfrm>
          <a:prstGeom prst="rect">
            <a:avLst/>
          </a:prstGeom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3CD413F-3418-42A9-94F7-30158DF022DF}"/>
              </a:ext>
            </a:extLst>
          </p:cNvPr>
          <p:cNvCxnSpPr>
            <a:cxnSpLocks/>
          </p:cNvCxnSpPr>
          <p:nvPr/>
        </p:nvCxnSpPr>
        <p:spPr>
          <a:xfrm flipH="1">
            <a:off x="284480" y="2792064"/>
            <a:ext cx="8658918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BE9F1C7-6732-46A1-A18B-5BC13D31B754}"/>
              </a:ext>
            </a:extLst>
          </p:cNvPr>
          <p:cNvCxnSpPr>
            <a:cxnSpLocks/>
          </p:cNvCxnSpPr>
          <p:nvPr/>
        </p:nvCxnSpPr>
        <p:spPr>
          <a:xfrm flipH="1">
            <a:off x="284480" y="3263390"/>
            <a:ext cx="8658918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A62A4BB-2411-4F4E-8B17-8E3B60BF5A73}"/>
              </a:ext>
            </a:extLst>
          </p:cNvPr>
          <p:cNvSpPr txBox="1"/>
          <p:nvPr/>
        </p:nvSpPr>
        <p:spPr>
          <a:xfrm>
            <a:off x="2519883" y="285786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니콘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C8EF6E-619E-4652-90BF-7576A4AF7A5B}"/>
              </a:ext>
            </a:extLst>
          </p:cNvPr>
          <p:cNvSpPr txBox="1"/>
          <p:nvPr/>
        </p:nvSpPr>
        <p:spPr>
          <a:xfrm>
            <a:off x="3272523" y="28472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캐논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420FB1-F447-472E-BA1C-14BAC22D2CBD}"/>
              </a:ext>
            </a:extLst>
          </p:cNvPr>
          <p:cNvSpPr txBox="1"/>
          <p:nvPr/>
        </p:nvSpPr>
        <p:spPr>
          <a:xfrm>
            <a:off x="3995011" y="28472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소니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54C77CF-4E46-4B82-8940-A4936A17F49E}"/>
              </a:ext>
            </a:extLst>
          </p:cNvPr>
          <p:cNvSpPr txBox="1"/>
          <p:nvPr/>
        </p:nvSpPr>
        <p:spPr>
          <a:xfrm>
            <a:off x="4717499" y="28472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악세서리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86AC155-7597-4388-A362-BF9D0290BD7E}"/>
              </a:ext>
            </a:extLst>
          </p:cNvPr>
          <p:cNvSpPr/>
          <p:nvPr/>
        </p:nvSpPr>
        <p:spPr>
          <a:xfrm>
            <a:off x="2798324" y="2421209"/>
            <a:ext cx="3838351" cy="2703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600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9ED321-9629-40EE-A096-599B54119363}"/>
              </a:ext>
            </a:extLst>
          </p:cNvPr>
          <p:cNvSpPr txBox="1"/>
          <p:nvPr/>
        </p:nvSpPr>
        <p:spPr>
          <a:xfrm>
            <a:off x="3009974" y="1659774"/>
            <a:ext cx="32079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Camera Club</a:t>
            </a:r>
            <a:endParaRPr lang="ko-KR" altLang="en-US" sz="40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D895BC8-8212-40CF-8F05-1D98A68DA459}"/>
              </a:ext>
            </a:extLst>
          </p:cNvPr>
          <p:cNvSpPr/>
          <p:nvPr/>
        </p:nvSpPr>
        <p:spPr>
          <a:xfrm>
            <a:off x="6143730" y="2417042"/>
            <a:ext cx="492945" cy="274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검색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BFA00E3-78E9-4CE8-A6DC-33540846A2E1}"/>
              </a:ext>
            </a:extLst>
          </p:cNvPr>
          <p:cNvSpPr txBox="1"/>
          <p:nvPr/>
        </p:nvSpPr>
        <p:spPr>
          <a:xfrm>
            <a:off x="5806805" y="28472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고객센터</a:t>
            </a:r>
          </a:p>
        </p:txBody>
      </p:sp>
      <p:sp>
        <p:nvSpPr>
          <p:cNvPr id="56" name="TextBox 84">
            <a:extLst>
              <a:ext uri="{FF2B5EF4-FFF2-40B4-BE49-F238E27FC236}">
                <a16:creationId xmlns:a16="http://schemas.microsoft.com/office/drawing/2014/main" id="{F29BF2CD-8410-4717-A38D-48D07157304D}"/>
              </a:ext>
            </a:extLst>
          </p:cNvPr>
          <p:cNvSpPr txBox="1"/>
          <p:nvPr/>
        </p:nvSpPr>
        <p:spPr>
          <a:xfrm>
            <a:off x="1683459" y="339058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①</a:t>
            </a:r>
          </a:p>
        </p:txBody>
      </p:sp>
      <p:sp>
        <p:nvSpPr>
          <p:cNvPr id="57" name="TextBox 84">
            <a:extLst>
              <a:ext uri="{FF2B5EF4-FFF2-40B4-BE49-F238E27FC236}">
                <a16:creationId xmlns:a16="http://schemas.microsoft.com/office/drawing/2014/main" id="{C65B342D-94C9-4257-8FEA-F566617CEC79}"/>
              </a:ext>
            </a:extLst>
          </p:cNvPr>
          <p:cNvSpPr txBox="1"/>
          <p:nvPr/>
        </p:nvSpPr>
        <p:spPr>
          <a:xfrm>
            <a:off x="820264" y="42217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②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C480ED9-DB17-44CC-980A-40544963D94D}"/>
              </a:ext>
            </a:extLst>
          </p:cNvPr>
          <p:cNvCxnSpPr>
            <a:cxnSpLocks/>
          </p:cNvCxnSpPr>
          <p:nvPr/>
        </p:nvCxnSpPr>
        <p:spPr>
          <a:xfrm flipH="1">
            <a:off x="663934" y="3718310"/>
            <a:ext cx="789426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2F4E089-7388-4287-B560-82C6EEB0E615}"/>
              </a:ext>
            </a:extLst>
          </p:cNvPr>
          <p:cNvSpPr txBox="1"/>
          <p:nvPr/>
        </p:nvSpPr>
        <p:spPr>
          <a:xfrm>
            <a:off x="614957" y="33356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장바구니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FFEC029-DDF4-452C-A223-4FDFD12E4800}"/>
              </a:ext>
            </a:extLst>
          </p:cNvPr>
          <p:cNvSpPr/>
          <p:nvPr/>
        </p:nvSpPr>
        <p:spPr>
          <a:xfrm>
            <a:off x="7665913" y="4173448"/>
            <a:ext cx="695105" cy="313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주문하기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2F69BDE-EB61-4205-932E-3D09FD363567}"/>
              </a:ext>
            </a:extLst>
          </p:cNvPr>
          <p:cNvSpPr/>
          <p:nvPr/>
        </p:nvSpPr>
        <p:spPr>
          <a:xfrm>
            <a:off x="7671588" y="4525134"/>
            <a:ext cx="695105" cy="313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취소하기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0A9747A-22C2-4C2E-AE7A-45AC5F3FA1ED}"/>
              </a:ext>
            </a:extLst>
          </p:cNvPr>
          <p:cNvSpPr/>
          <p:nvPr/>
        </p:nvSpPr>
        <p:spPr>
          <a:xfrm>
            <a:off x="1219643" y="4358787"/>
            <a:ext cx="220946" cy="2211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BAF7DE3-9CDB-43E9-9A93-3F0A7833751C}"/>
              </a:ext>
            </a:extLst>
          </p:cNvPr>
          <p:cNvSpPr/>
          <p:nvPr/>
        </p:nvSpPr>
        <p:spPr>
          <a:xfrm>
            <a:off x="7504927" y="6177746"/>
            <a:ext cx="1081232" cy="313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주문하기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A09CD69-0186-4BF6-9B43-36C2A8EB9C57}"/>
              </a:ext>
            </a:extLst>
          </p:cNvPr>
          <p:cNvSpPr/>
          <p:nvPr/>
        </p:nvSpPr>
        <p:spPr>
          <a:xfrm>
            <a:off x="6347631" y="6177746"/>
            <a:ext cx="1081232" cy="313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삭제하기</a:t>
            </a:r>
          </a:p>
        </p:txBody>
      </p:sp>
      <p:sp>
        <p:nvSpPr>
          <p:cNvPr id="69" name="TextBox 84">
            <a:extLst>
              <a:ext uri="{FF2B5EF4-FFF2-40B4-BE49-F238E27FC236}">
                <a16:creationId xmlns:a16="http://schemas.microsoft.com/office/drawing/2014/main" id="{992DD824-A495-4374-A4CE-3C87298B4867}"/>
              </a:ext>
            </a:extLst>
          </p:cNvPr>
          <p:cNvSpPr txBox="1"/>
          <p:nvPr/>
        </p:nvSpPr>
        <p:spPr>
          <a:xfrm>
            <a:off x="7271509" y="582871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③</a:t>
            </a:r>
          </a:p>
        </p:txBody>
      </p: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49E5AF59-A0E3-499D-834F-4BB7CF789AC9}"/>
              </a:ext>
            </a:extLst>
          </p:cNvPr>
          <p:cNvCxnSpPr>
            <a:cxnSpLocks/>
          </p:cNvCxnSpPr>
          <p:nvPr/>
        </p:nvCxnSpPr>
        <p:spPr>
          <a:xfrm flipH="1">
            <a:off x="663934" y="3718310"/>
            <a:ext cx="789426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9A8651E7-1252-47A9-835A-232A3CA8645F}"/>
              </a:ext>
            </a:extLst>
          </p:cNvPr>
          <p:cNvSpPr txBox="1"/>
          <p:nvPr/>
        </p:nvSpPr>
        <p:spPr>
          <a:xfrm>
            <a:off x="3453665" y="374964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상품</a:t>
            </a:r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981D9065-B18D-4864-85D8-2D6D871E2F58}"/>
              </a:ext>
            </a:extLst>
          </p:cNvPr>
          <p:cNvCxnSpPr>
            <a:cxnSpLocks/>
          </p:cNvCxnSpPr>
          <p:nvPr/>
        </p:nvCxnSpPr>
        <p:spPr>
          <a:xfrm flipH="1">
            <a:off x="663934" y="4143599"/>
            <a:ext cx="789426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D2A257D4-A41C-4E1E-B0D7-44D6BA7DFB73}"/>
              </a:ext>
            </a:extLst>
          </p:cNvPr>
          <p:cNvCxnSpPr>
            <a:cxnSpLocks/>
          </p:cNvCxnSpPr>
          <p:nvPr/>
        </p:nvCxnSpPr>
        <p:spPr>
          <a:xfrm>
            <a:off x="5493352" y="3778918"/>
            <a:ext cx="0" cy="176732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FA4C333A-8267-44B6-931F-E76334DFC375}"/>
              </a:ext>
            </a:extLst>
          </p:cNvPr>
          <p:cNvCxnSpPr>
            <a:cxnSpLocks/>
          </p:cNvCxnSpPr>
          <p:nvPr/>
        </p:nvCxnSpPr>
        <p:spPr>
          <a:xfrm>
            <a:off x="6307559" y="3774850"/>
            <a:ext cx="0" cy="180375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CCC2EE71-9D75-4A8E-9948-DD90DEB470CD}"/>
              </a:ext>
            </a:extLst>
          </p:cNvPr>
          <p:cNvCxnSpPr>
            <a:cxnSpLocks/>
          </p:cNvCxnSpPr>
          <p:nvPr/>
        </p:nvCxnSpPr>
        <p:spPr>
          <a:xfrm flipH="1">
            <a:off x="7455070" y="3774851"/>
            <a:ext cx="22612" cy="17875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528CB50C-16BB-45F9-BED5-98915BB86A59}"/>
              </a:ext>
            </a:extLst>
          </p:cNvPr>
          <p:cNvSpPr txBox="1"/>
          <p:nvPr/>
        </p:nvSpPr>
        <p:spPr>
          <a:xfrm>
            <a:off x="5572953" y="376094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수량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EFE88F1-E883-4F82-9714-0BD35A285EC8}"/>
              </a:ext>
            </a:extLst>
          </p:cNvPr>
          <p:cNvSpPr txBox="1"/>
          <p:nvPr/>
        </p:nvSpPr>
        <p:spPr>
          <a:xfrm>
            <a:off x="6565081" y="374746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가격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15E2C04-7B51-4342-81F4-54F924BB5502}"/>
              </a:ext>
            </a:extLst>
          </p:cNvPr>
          <p:cNvSpPr txBox="1"/>
          <p:nvPr/>
        </p:nvSpPr>
        <p:spPr>
          <a:xfrm>
            <a:off x="7679245" y="37506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주문</a:t>
            </a:r>
          </a:p>
        </p:txBody>
      </p:sp>
      <p:pic>
        <p:nvPicPr>
          <p:cNvPr id="107" name="그림 106">
            <a:extLst>
              <a:ext uri="{FF2B5EF4-FFF2-40B4-BE49-F238E27FC236}">
                <a16:creationId xmlns:a16="http://schemas.microsoft.com/office/drawing/2014/main" id="{636073A3-EA12-4F02-87B2-0BBAFA2046F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380" y="4307875"/>
            <a:ext cx="486826" cy="444604"/>
          </a:xfrm>
          <a:prstGeom prst="rect">
            <a:avLst/>
          </a:prstGeom>
        </p:spPr>
      </p:pic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1E3870C-FF4E-4E7D-B687-AEA5A99571D6}"/>
              </a:ext>
            </a:extLst>
          </p:cNvPr>
          <p:cNvSpPr/>
          <p:nvPr/>
        </p:nvSpPr>
        <p:spPr>
          <a:xfrm>
            <a:off x="1704941" y="4244988"/>
            <a:ext cx="486826" cy="5173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E82AF9-669F-4100-8359-A784FC1F1D28}"/>
              </a:ext>
            </a:extLst>
          </p:cNvPr>
          <p:cNvSpPr txBox="1"/>
          <p:nvPr/>
        </p:nvSpPr>
        <p:spPr>
          <a:xfrm>
            <a:off x="2676139" y="4284095"/>
            <a:ext cx="279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캐논 </a:t>
            </a:r>
            <a:r>
              <a:rPr lang="en-US" altLang="ko-KR" dirty="0"/>
              <a:t>5D</a:t>
            </a:r>
            <a:endParaRPr lang="ko-KR" altLang="en-US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23CA555-3F93-497E-B4AD-767E580C8482}"/>
              </a:ext>
            </a:extLst>
          </p:cNvPr>
          <p:cNvSpPr txBox="1"/>
          <p:nvPr/>
        </p:nvSpPr>
        <p:spPr>
          <a:xfrm>
            <a:off x="5736249" y="4284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1138267-AEE5-41AE-9776-D223EF443A90}"/>
              </a:ext>
            </a:extLst>
          </p:cNvPr>
          <p:cNvSpPr txBox="1"/>
          <p:nvPr/>
        </p:nvSpPr>
        <p:spPr>
          <a:xfrm>
            <a:off x="6292051" y="4307875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100,000,000</a:t>
            </a:r>
            <a:endParaRPr lang="ko-KR" altLang="en-US" sz="1400" dirty="0"/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1CEEFED8-C485-4DCA-806E-4C015C55763A}"/>
              </a:ext>
            </a:extLst>
          </p:cNvPr>
          <p:cNvCxnSpPr>
            <a:cxnSpLocks/>
          </p:cNvCxnSpPr>
          <p:nvPr/>
        </p:nvCxnSpPr>
        <p:spPr>
          <a:xfrm flipH="1">
            <a:off x="1651688" y="3736871"/>
            <a:ext cx="10732" cy="184173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84">
            <a:extLst>
              <a:ext uri="{FF2B5EF4-FFF2-40B4-BE49-F238E27FC236}">
                <a16:creationId xmlns:a16="http://schemas.microsoft.com/office/drawing/2014/main" id="{5C57C631-5646-4809-8546-BF614C050E0A}"/>
              </a:ext>
            </a:extLst>
          </p:cNvPr>
          <p:cNvSpPr txBox="1"/>
          <p:nvPr/>
        </p:nvSpPr>
        <p:spPr>
          <a:xfrm>
            <a:off x="7340828" y="566762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③</a:t>
            </a: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69C2D90A-C3CE-4CA9-BB91-3F8DFCF6C423}"/>
              </a:ext>
            </a:extLst>
          </p:cNvPr>
          <p:cNvCxnSpPr>
            <a:cxnSpLocks/>
          </p:cNvCxnSpPr>
          <p:nvPr/>
        </p:nvCxnSpPr>
        <p:spPr>
          <a:xfrm flipH="1">
            <a:off x="701749" y="4870997"/>
            <a:ext cx="7847297" cy="5187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그림 114">
            <a:extLst>
              <a:ext uri="{FF2B5EF4-FFF2-40B4-BE49-F238E27FC236}">
                <a16:creationId xmlns:a16="http://schemas.microsoft.com/office/drawing/2014/main" id="{7C2C8946-5065-43EE-B6FE-0B404B46F52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617" y="5013678"/>
            <a:ext cx="486826" cy="444604"/>
          </a:xfrm>
          <a:prstGeom prst="rect">
            <a:avLst/>
          </a:prstGeom>
        </p:spPr>
      </p:pic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C68481D-8610-41B6-B2E0-681844BAC24B}"/>
              </a:ext>
            </a:extLst>
          </p:cNvPr>
          <p:cNvSpPr/>
          <p:nvPr/>
        </p:nvSpPr>
        <p:spPr>
          <a:xfrm>
            <a:off x="1689178" y="4950791"/>
            <a:ext cx="486826" cy="5173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2631E5E-4D21-4A1C-83DC-9004C4307EEB}"/>
              </a:ext>
            </a:extLst>
          </p:cNvPr>
          <p:cNvSpPr txBox="1"/>
          <p:nvPr/>
        </p:nvSpPr>
        <p:spPr>
          <a:xfrm>
            <a:off x="2661710" y="4996875"/>
            <a:ext cx="279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캐논 </a:t>
            </a:r>
            <a:r>
              <a:rPr lang="en-US" altLang="ko-KR" dirty="0"/>
              <a:t>5D mark 2</a:t>
            </a:r>
            <a:endParaRPr lang="ko-KR" altLang="en-US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98B2077-A3B2-4BA6-91D1-DFCFD6878364}"/>
              </a:ext>
            </a:extLst>
          </p:cNvPr>
          <p:cNvSpPr txBox="1"/>
          <p:nvPr/>
        </p:nvSpPr>
        <p:spPr>
          <a:xfrm>
            <a:off x="5720706" y="498264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0F32893-A8EB-41D3-98FA-F7ADDDE6C57E}"/>
              </a:ext>
            </a:extLst>
          </p:cNvPr>
          <p:cNvSpPr txBox="1"/>
          <p:nvPr/>
        </p:nvSpPr>
        <p:spPr>
          <a:xfrm>
            <a:off x="6276542" y="5026909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100,000,000</a:t>
            </a:r>
            <a:endParaRPr lang="ko-KR" altLang="en-US" sz="1400" dirty="0"/>
          </a:p>
        </p:txBody>
      </p: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58B18772-3015-4582-9827-17746CAA32C6}"/>
              </a:ext>
            </a:extLst>
          </p:cNvPr>
          <p:cNvCxnSpPr>
            <a:cxnSpLocks/>
          </p:cNvCxnSpPr>
          <p:nvPr/>
        </p:nvCxnSpPr>
        <p:spPr>
          <a:xfrm flipH="1">
            <a:off x="663934" y="5574736"/>
            <a:ext cx="7922226" cy="921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299B5279-DC44-416A-AC09-390B69DC1834}"/>
              </a:ext>
            </a:extLst>
          </p:cNvPr>
          <p:cNvSpPr/>
          <p:nvPr/>
        </p:nvSpPr>
        <p:spPr>
          <a:xfrm>
            <a:off x="7665913" y="4876987"/>
            <a:ext cx="695105" cy="313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주문하기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93AF2CD4-BAA8-406D-B525-22BBE72E34A2}"/>
              </a:ext>
            </a:extLst>
          </p:cNvPr>
          <p:cNvSpPr/>
          <p:nvPr/>
        </p:nvSpPr>
        <p:spPr>
          <a:xfrm>
            <a:off x="7671588" y="5228673"/>
            <a:ext cx="695105" cy="313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취소하기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93C6879-0F67-466C-AB12-505468FE979D}"/>
              </a:ext>
            </a:extLst>
          </p:cNvPr>
          <p:cNvSpPr/>
          <p:nvPr/>
        </p:nvSpPr>
        <p:spPr>
          <a:xfrm>
            <a:off x="1191303" y="5070226"/>
            <a:ext cx="220946" cy="2211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531EB0E6-A8CC-47DC-BEFB-26DFFCE5BCA7}"/>
              </a:ext>
            </a:extLst>
          </p:cNvPr>
          <p:cNvCxnSpPr>
            <a:cxnSpLocks/>
          </p:cNvCxnSpPr>
          <p:nvPr/>
        </p:nvCxnSpPr>
        <p:spPr>
          <a:xfrm flipH="1">
            <a:off x="653202" y="3731635"/>
            <a:ext cx="10732" cy="184173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102FB61-389C-414A-86F9-C64466FB112E}"/>
              </a:ext>
            </a:extLst>
          </p:cNvPr>
          <p:cNvSpPr txBox="1"/>
          <p:nvPr/>
        </p:nvSpPr>
        <p:spPr>
          <a:xfrm>
            <a:off x="6822563" y="1698233"/>
            <a:ext cx="16882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Root </a:t>
            </a:r>
            <a:r>
              <a:rPr lang="ko-KR" altLang="en-US" sz="900" dirty="0"/>
              <a:t>님 </a:t>
            </a:r>
            <a:r>
              <a:rPr lang="en-US" altLang="ko-KR" sz="900" dirty="0"/>
              <a:t>| </a:t>
            </a:r>
            <a:r>
              <a:rPr lang="ko-KR" altLang="en-US" sz="900" dirty="0"/>
              <a:t>장바구니 </a:t>
            </a:r>
            <a:r>
              <a:rPr lang="en-US" altLang="ko-KR" sz="900" dirty="0"/>
              <a:t>| </a:t>
            </a:r>
            <a:r>
              <a:rPr lang="ko-KR" altLang="en-US" sz="900" dirty="0"/>
              <a:t>주문정보</a:t>
            </a:r>
          </a:p>
        </p:txBody>
      </p:sp>
    </p:spTree>
    <p:extLst>
      <p:ext uri="{BB962C8B-B14F-4D97-AF65-F5344CB8AC3E}">
        <p14:creationId xmlns:p14="http://schemas.microsoft.com/office/powerpoint/2010/main" val="41336997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498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스토리보드 </a:t>
            </a:r>
            <a:r>
              <a:rPr lang="en-US" altLang="ko-KR" sz="3600" dirty="0"/>
              <a:t>– </a:t>
            </a:r>
            <a:r>
              <a:rPr lang="ko-KR" altLang="en-US" sz="3600" dirty="0"/>
              <a:t>주문</a:t>
            </a:r>
            <a:r>
              <a:rPr lang="en-US" altLang="ko-KR" sz="3600" dirty="0"/>
              <a:t>/</a:t>
            </a:r>
            <a:r>
              <a:rPr lang="ko-KR" altLang="en-US" sz="3600" dirty="0"/>
              <a:t>결제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3338BBB-C6C6-47EE-BE22-253364B7C0EA}"/>
              </a:ext>
            </a:extLst>
          </p:cNvPr>
          <p:cNvCxnSpPr>
            <a:cxnSpLocks/>
          </p:cNvCxnSpPr>
          <p:nvPr/>
        </p:nvCxnSpPr>
        <p:spPr>
          <a:xfrm flipV="1">
            <a:off x="8943399" y="1015999"/>
            <a:ext cx="1" cy="58398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8FD3699-1F31-46E1-8B37-36CFFDB12158}"/>
              </a:ext>
            </a:extLst>
          </p:cNvPr>
          <p:cNvSpPr txBox="1"/>
          <p:nvPr/>
        </p:nvSpPr>
        <p:spPr>
          <a:xfrm>
            <a:off x="8943399" y="1108671"/>
            <a:ext cx="317266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취소 </a:t>
            </a:r>
            <a:r>
              <a:rPr lang="ko-KR" altLang="en-US" dirty="0" err="1"/>
              <a:t>클릭시</a:t>
            </a:r>
            <a:r>
              <a:rPr lang="ko-KR" altLang="en-US" dirty="0"/>
              <a:t> 이전 페이지 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이동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결제 </a:t>
            </a:r>
            <a:r>
              <a:rPr lang="ko-KR" altLang="en-US" dirty="0" err="1"/>
              <a:t>클릭시</a:t>
            </a:r>
            <a:r>
              <a:rPr lang="ko-KR" altLang="en-US" dirty="0"/>
              <a:t> 주문정보 확인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 이동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7" name="table">
            <a:extLst>
              <a:ext uri="{FF2B5EF4-FFF2-40B4-BE49-F238E27FC236}">
                <a16:creationId xmlns:a16="http://schemas.microsoft.com/office/drawing/2014/main" id="{63FE5045-B273-4778-AD9B-F6DA6052E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91" y="1313248"/>
            <a:ext cx="6301881" cy="2667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3909AE2-36A2-4944-9E3A-79729C7CF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57" y="1295635"/>
            <a:ext cx="990296" cy="28952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49D0DEE-233A-4962-83D1-9914B025D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832" y="1278128"/>
            <a:ext cx="320783" cy="461614"/>
          </a:xfrm>
          <a:prstGeom prst="rect">
            <a:avLst/>
          </a:prstGeom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3CD413F-3418-42A9-94F7-30158DF022DF}"/>
              </a:ext>
            </a:extLst>
          </p:cNvPr>
          <p:cNvCxnSpPr>
            <a:cxnSpLocks/>
          </p:cNvCxnSpPr>
          <p:nvPr/>
        </p:nvCxnSpPr>
        <p:spPr>
          <a:xfrm flipH="1">
            <a:off x="284480" y="2792064"/>
            <a:ext cx="8658918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BE9F1C7-6732-46A1-A18B-5BC13D31B754}"/>
              </a:ext>
            </a:extLst>
          </p:cNvPr>
          <p:cNvCxnSpPr>
            <a:cxnSpLocks/>
          </p:cNvCxnSpPr>
          <p:nvPr/>
        </p:nvCxnSpPr>
        <p:spPr>
          <a:xfrm flipH="1">
            <a:off x="284480" y="3263390"/>
            <a:ext cx="8658918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A62A4BB-2411-4F4E-8B17-8E3B60BF5A73}"/>
              </a:ext>
            </a:extLst>
          </p:cNvPr>
          <p:cNvSpPr txBox="1"/>
          <p:nvPr/>
        </p:nvSpPr>
        <p:spPr>
          <a:xfrm>
            <a:off x="2519883" y="285786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니콘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C8EF6E-619E-4652-90BF-7576A4AF7A5B}"/>
              </a:ext>
            </a:extLst>
          </p:cNvPr>
          <p:cNvSpPr txBox="1"/>
          <p:nvPr/>
        </p:nvSpPr>
        <p:spPr>
          <a:xfrm>
            <a:off x="3272523" y="28472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캐논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420FB1-F447-472E-BA1C-14BAC22D2CBD}"/>
              </a:ext>
            </a:extLst>
          </p:cNvPr>
          <p:cNvSpPr txBox="1"/>
          <p:nvPr/>
        </p:nvSpPr>
        <p:spPr>
          <a:xfrm>
            <a:off x="3995011" y="28472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소니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54C77CF-4E46-4B82-8940-A4936A17F49E}"/>
              </a:ext>
            </a:extLst>
          </p:cNvPr>
          <p:cNvSpPr txBox="1"/>
          <p:nvPr/>
        </p:nvSpPr>
        <p:spPr>
          <a:xfrm>
            <a:off x="4717499" y="28472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악세서리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86AC155-7597-4388-A362-BF9D0290BD7E}"/>
              </a:ext>
            </a:extLst>
          </p:cNvPr>
          <p:cNvSpPr/>
          <p:nvPr/>
        </p:nvSpPr>
        <p:spPr>
          <a:xfrm>
            <a:off x="2798324" y="2421209"/>
            <a:ext cx="3838351" cy="2703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600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9ED321-9629-40EE-A096-599B54119363}"/>
              </a:ext>
            </a:extLst>
          </p:cNvPr>
          <p:cNvSpPr txBox="1"/>
          <p:nvPr/>
        </p:nvSpPr>
        <p:spPr>
          <a:xfrm>
            <a:off x="3009974" y="1659774"/>
            <a:ext cx="32079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Camera Club</a:t>
            </a:r>
            <a:endParaRPr lang="ko-KR" altLang="en-US" sz="40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D895BC8-8212-40CF-8F05-1D98A68DA459}"/>
              </a:ext>
            </a:extLst>
          </p:cNvPr>
          <p:cNvSpPr/>
          <p:nvPr/>
        </p:nvSpPr>
        <p:spPr>
          <a:xfrm>
            <a:off x="6143730" y="2417042"/>
            <a:ext cx="492945" cy="274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검색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BFA00E3-78E9-4CE8-A6DC-33540846A2E1}"/>
              </a:ext>
            </a:extLst>
          </p:cNvPr>
          <p:cNvSpPr txBox="1"/>
          <p:nvPr/>
        </p:nvSpPr>
        <p:spPr>
          <a:xfrm>
            <a:off x="5806805" y="28472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고객센터</a:t>
            </a:r>
          </a:p>
        </p:txBody>
      </p:sp>
      <p:sp>
        <p:nvSpPr>
          <p:cNvPr id="58" name="TextBox 84">
            <a:extLst>
              <a:ext uri="{FF2B5EF4-FFF2-40B4-BE49-F238E27FC236}">
                <a16:creationId xmlns:a16="http://schemas.microsoft.com/office/drawing/2014/main" id="{F316B418-60D1-4BC1-9F42-6E685AB1D44F}"/>
              </a:ext>
            </a:extLst>
          </p:cNvPr>
          <p:cNvSpPr txBox="1"/>
          <p:nvPr/>
        </p:nvSpPr>
        <p:spPr>
          <a:xfrm>
            <a:off x="7398564" y="58420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②</a:t>
            </a:r>
          </a:p>
        </p:txBody>
      </p:sp>
      <p:sp>
        <p:nvSpPr>
          <p:cNvPr id="59" name="TextBox 84">
            <a:extLst>
              <a:ext uri="{FF2B5EF4-FFF2-40B4-BE49-F238E27FC236}">
                <a16:creationId xmlns:a16="http://schemas.microsoft.com/office/drawing/2014/main" id="{03048419-8589-40F5-A446-9C22DF76B0DD}"/>
              </a:ext>
            </a:extLst>
          </p:cNvPr>
          <p:cNvSpPr txBox="1"/>
          <p:nvPr/>
        </p:nvSpPr>
        <p:spPr>
          <a:xfrm>
            <a:off x="6245480" y="58420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①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C480ED9-DB17-44CC-980A-40544963D94D}"/>
              </a:ext>
            </a:extLst>
          </p:cNvPr>
          <p:cNvCxnSpPr>
            <a:cxnSpLocks/>
          </p:cNvCxnSpPr>
          <p:nvPr/>
        </p:nvCxnSpPr>
        <p:spPr>
          <a:xfrm flipH="1">
            <a:off x="663934" y="3718310"/>
            <a:ext cx="789426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2F4E089-7388-4287-B560-82C6EEB0E615}"/>
              </a:ext>
            </a:extLst>
          </p:cNvPr>
          <p:cNvSpPr txBox="1"/>
          <p:nvPr/>
        </p:nvSpPr>
        <p:spPr>
          <a:xfrm>
            <a:off x="614957" y="3335654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주문</a:t>
            </a:r>
            <a:r>
              <a:rPr lang="en-US" altLang="ko-KR" dirty="0"/>
              <a:t>/</a:t>
            </a:r>
            <a:r>
              <a:rPr lang="ko-KR" altLang="en-US" dirty="0"/>
              <a:t>결제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BAF7DE3-9CDB-43E9-9A93-3F0A7833751C}"/>
              </a:ext>
            </a:extLst>
          </p:cNvPr>
          <p:cNvSpPr/>
          <p:nvPr/>
        </p:nvSpPr>
        <p:spPr>
          <a:xfrm>
            <a:off x="7504927" y="6177746"/>
            <a:ext cx="1081232" cy="313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결제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A09CD69-0186-4BF6-9B43-36C2A8EB9C57}"/>
              </a:ext>
            </a:extLst>
          </p:cNvPr>
          <p:cNvSpPr/>
          <p:nvPr/>
        </p:nvSpPr>
        <p:spPr>
          <a:xfrm>
            <a:off x="6347631" y="6177746"/>
            <a:ext cx="1081232" cy="313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취소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F2EF7A3-58DA-48AF-8C99-C5D39162DB66}"/>
              </a:ext>
            </a:extLst>
          </p:cNvPr>
          <p:cNvCxnSpPr>
            <a:cxnSpLocks/>
          </p:cNvCxnSpPr>
          <p:nvPr/>
        </p:nvCxnSpPr>
        <p:spPr>
          <a:xfrm>
            <a:off x="1942536" y="3704982"/>
            <a:ext cx="0" cy="165429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16F438D-8052-421E-9A65-EE56A54EB190}"/>
              </a:ext>
            </a:extLst>
          </p:cNvPr>
          <p:cNvCxnSpPr>
            <a:cxnSpLocks/>
          </p:cNvCxnSpPr>
          <p:nvPr/>
        </p:nvCxnSpPr>
        <p:spPr>
          <a:xfrm flipH="1" flipV="1">
            <a:off x="663934" y="4104003"/>
            <a:ext cx="7894266" cy="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33DFAD2-A27A-40ED-8E23-1C913A8FBD12}"/>
              </a:ext>
            </a:extLst>
          </p:cNvPr>
          <p:cNvSpPr txBox="1"/>
          <p:nvPr/>
        </p:nvSpPr>
        <p:spPr>
          <a:xfrm>
            <a:off x="1201444" y="376315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주문자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3467AA5-C0C8-46D7-94A7-16F589B2E602}"/>
              </a:ext>
            </a:extLst>
          </p:cNvPr>
          <p:cNvSpPr txBox="1"/>
          <p:nvPr/>
        </p:nvSpPr>
        <p:spPr>
          <a:xfrm>
            <a:off x="1380979" y="413754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상품</a:t>
            </a: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EF56EFA9-9031-4B6E-BE9E-DEBB7227AE5D}"/>
              </a:ext>
            </a:extLst>
          </p:cNvPr>
          <p:cNvCxnSpPr>
            <a:cxnSpLocks/>
          </p:cNvCxnSpPr>
          <p:nvPr/>
        </p:nvCxnSpPr>
        <p:spPr>
          <a:xfrm flipH="1">
            <a:off x="663934" y="4496521"/>
            <a:ext cx="7894266" cy="650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63EFA487-0787-4A5D-BD04-A30B223EE3FF}"/>
              </a:ext>
            </a:extLst>
          </p:cNvPr>
          <p:cNvSpPr txBox="1"/>
          <p:nvPr/>
        </p:nvSpPr>
        <p:spPr>
          <a:xfrm>
            <a:off x="1380979" y="454738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주소</a:t>
            </a: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5DB44A60-3D5B-44A6-AD5F-CDC64BF449A1}"/>
              </a:ext>
            </a:extLst>
          </p:cNvPr>
          <p:cNvCxnSpPr>
            <a:cxnSpLocks/>
          </p:cNvCxnSpPr>
          <p:nvPr/>
        </p:nvCxnSpPr>
        <p:spPr>
          <a:xfrm flipH="1">
            <a:off x="663934" y="4901917"/>
            <a:ext cx="7894266" cy="181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BB9FDA9C-67CE-4A1D-BAB8-4C0651F37CC6}"/>
              </a:ext>
            </a:extLst>
          </p:cNvPr>
          <p:cNvSpPr txBox="1"/>
          <p:nvPr/>
        </p:nvSpPr>
        <p:spPr>
          <a:xfrm>
            <a:off x="1060711" y="491994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휴대전화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0EAC46F-BCE2-4BD9-BDA2-4040FDF49581}"/>
              </a:ext>
            </a:extLst>
          </p:cNvPr>
          <p:cNvSpPr txBox="1"/>
          <p:nvPr/>
        </p:nvSpPr>
        <p:spPr>
          <a:xfrm>
            <a:off x="1975255" y="3756395"/>
            <a:ext cx="1245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백재원</a:t>
            </a:r>
            <a:endParaRPr lang="ko-KR" altLang="en-US" sz="1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9D8AC31-45C1-4137-B647-2FD98C281434}"/>
              </a:ext>
            </a:extLst>
          </p:cNvPr>
          <p:cNvSpPr txBox="1"/>
          <p:nvPr/>
        </p:nvSpPr>
        <p:spPr>
          <a:xfrm>
            <a:off x="1974300" y="4143723"/>
            <a:ext cx="4920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Canon 5D</a:t>
            </a:r>
            <a:endParaRPr lang="ko-KR" altLang="en-US" sz="14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6271A32-B105-4EE7-B7A7-DFE89ECEB7BB}"/>
              </a:ext>
            </a:extLst>
          </p:cNvPr>
          <p:cNvSpPr txBox="1"/>
          <p:nvPr/>
        </p:nvSpPr>
        <p:spPr>
          <a:xfrm>
            <a:off x="1965661" y="4540966"/>
            <a:ext cx="4920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인천 동구 </a:t>
            </a:r>
            <a:r>
              <a:rPr lang="ko-KR" altLang="en-US" sz="1400" dirty="0" err="1"/>
              <a:t>송현로</a:t>
            </a:r>
            <a:r>
              <a:rPr lang="en-US" altLang="ko-KR" sz="1400" dirty="0"/>
              <a:t>50 </a:t>
            </a:r>
            <a:r>
              <a:rPr lang="ko-KR" altLang="en-US" sz="1400" dirty="0" err="1"/>
              <a:t>솔빛마을주공아파트</a:t>
            </a:r>
            <a:endParaRPr lang="ko-KR" altLang="en-US" sz="14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A610E60-7803-4950-BA37-2F4E9C54166C}"/>
              </a:ext>
            </a:extLst>
          </p:cNvPr>
          <p:cNvSpPr txBox="1"/>
          <p:nvPr/>
        </p:nvSpPr>
        <p:spPr>
          <a:xfrm>
            <a:off x="1986161" y="4926362"/>
            <a:ext cx="4920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010-5896-2240</a:t>
            </a:r>
            <a:endParaRPr lang="ko-KR" altLang="en-US" sz="1400" dirty="0"/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A9C12197-A980-48CE-9508-5D42A2E32D24}"/>
              </a:ext>
            </a:extLst>
          </p:cNvPr>
          <p:cNvCxnSpPr>
            <a:cxnSpLocks/>
          </p:cNvCxnSpPr>
          <p:nvPr/>
        </p:nvCxnSpPr>
        <p:spPr>
          <a:xfrm>
            <a:off x="663015" y="3716077"/>
            <a:ext cx="15821" cy="164319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BC1D1632-53B7-4094-AEFB-AAC0A4CE908B}"/>
              </a:ext>
            </a:extLst>
          </p:cNvPr>
          <p:cNvCxnSpPr>
            <a:cxnSpLocks/>
          </p:cNvCxnSpPr>
          <p:nvPr/>
        </p:nvCxnSpPr>
        <p:spPr>
          <a:xfrm flipH="1">
            <a:off x="659371" y="5338187"/>
            <a:ext cx="7898829" cy="1512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5B48FB46-839D-4439-87D7-9A367A031731}"/>
              </a:ext>
            </a:extLst>
          </p:cNvPr>
          <p:cNvCxnSpPr>
            <a:cxnSpLocks/>
          </p:cNvCxnSpPr>
          <p:nvPr/>
        </p:nvCxnSpPr>
        <p:spPr>
          <a:xfrm flipH="1">
            <a:off x="8549043" y="3716077"/>
            <a:ext cx="9157" cy="160379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723F937-042A-4862-BAD1-15897DA7C2C9}"/>
              </a:ext>
            </a:extLst>
          </p:cNvPr>
          <p:cNvSpPr txBox="1"/>
          <p:nvPr/>
        </p:nvSpPr>
        <p:spPr>
          <a:xfrm>
            <a:off x="6822563" y="1698233"/>
            <a:ext cx="16882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Root </a:t>
            </a:r>
            <a:r>
              <a:rPr lang="ko-KR" altLang="en-US" sz="900" dirty="0"/>
              <a:t>님 </a:t>
            </a:r>
            <a:r>
              <a:rPr lang="en-US" altLang="ko-KR" sz="900" dirty="0"/>
              <a:t>| </a:t>
            </a:r>
            <a:r>
              <a:rPr lang="ko-KR" altLang="en-US" sz="900" dirty="0"/>
              <a:t>장바구니 </a:t>
            </a:r>
            <a:r>
              <a:rPr lang="en-US" altLang="ko-KR" sz="900" dirty="0"/>
              <a:t>| </a:t>
            </a:r>
            <a:r>
              <a:rPr lang="ko-KR" altLang="en-US" sz="900" dirty="0"/>
              <a:t>주문정보</a:t>
            </a:r>
          </a:p>
        </p:txBody>
      </p:sp>
    </p:spTree>
    <p:extLst>
      <p:ext uri="{BB962C8B-B14F-4D97-AF65-F5344CB8AC3E}">
        <p14:creationId xmlns:p14="http://schemas.microsoft.com/office/powerpoint/2010/main" val="38149626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5673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스토리보드 </a:t>
            </a:r>
            <a:r>
              <a:rPr lang="en-US" altLang="ko-KR" sz="3600" dirty="0"/>
              <a:t>- </a:t>
            </a:r>
            <a:r>
              <a:rPr lang="ko-KR" altLang="en-US" sz="3600" dirty="0"/>
              <a:t>주문정보확인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3338BBB-C6C6-47EE-BE22-253364B7C0EA}"/>
              </a:ext>
            </a:extLst>
          </p:cNvPr>
          <p:cNvCxnSpPr>
            <a:cxnSpLocks/>
          </p:cNvCxnSpPr>
          <p:nvPr/>
        </p:nvCxnSpPr>
        <p:spPr>
          <a:xfrm flipV="1">
            <a:off x="8943399" y="1015999"/>
            <a:ext cx="1" cy="58398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8FD3699-1F31-46E1-8B37-36CFFDB12158}"/>
              </a:ext>
            </a:extLst>
          </p:cNvPr>
          <p:cNvSpPr txBox="1"/>
          <p:nvPr/>
        </p:nvSpPr>
        <p:spPr>
          <a:xfrm>
            <a:off x="8943399" y="1108671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3909AE2-36A2-4944-9E3A-79729C7C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57" y="1295635"/>
            <a:ext cx="990296" cy="28952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49D0DEE-233A-4962-83D1-9914B025D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832" y="1278128"/>
            <a:ext cx="320783" cy="461614"/>
          </a:xfrm>
          <a:prstGeom prst="rect">
            <a:avLst/>
          </a:prstGeom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3CD413F-3418-42A9-94F7-30158DF022DF}"/>
              </a:ext>
            </a:extLst>
          </p:cNvPr>
          <p:cNvCxnSpPr>
            <a:cxnSpLocks/>
          </p:cNvCxnSpPr>
          <p:nvPr/>
        </p:nvCxnSpPr>
        <p:spPr>
          <a:xfrm flipH="1">
            <a:off x="284480" y="2792064"/>
            <a:ext cx="8658918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BE9F1C7-6732-46A1-A18B-5BC13D31B754}"/>
              </a:ext>
            </a:extLst>
          </p:cNvPr>
          <p:cNvCxnSpPr>
            <a:cxnSpLocks/>
          </p:cNvCxnSpPr>
          <p:nvPr/>
        </p:nvCxnSpPr>
        <p:spPr>
          <a:xfrm flipH="1">
            <a:off x="284480" y="3263390"/>
            <a:ext cx="8658918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A62A4BB-2411-4F4E-8B17-8E3B60BF5A73}"/>
              </a:ext>
            </a:extLst>
          </p:cNvPr>
          <p:cNvSpPr txBox="1"/>
          <p:nvPr/>
        </p:nvSpPr>
        <p:spPr>
          <a:xfrm>
            <a:off x="2519883" y="285786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니콘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C8EF6E-619E-4652-90BF-7576A4AF7A5B}"/>
              </a:ext>
            </a:extLst>
          </p:cNvPr>
          <p:cNvSpPr txBox="1"/>
          <p:nvPr/>
        </p:nvSpPr>
        <p:spPr>
          <a:xfrm>
            <a:off x="3272523" y="28472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캐논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420FB1-F447-472E-BA1C-14BAC22D2CBD}"/>
              </a:ext>
            </a:extLst>
          </p:cNvPr>
          <p:cNvSpPr txBox="1"/>
          <p:nvPr/>
        </p:nvSpPr>
        <p:spPr>
          <a:xfrm>
            <a:off x="3995011" y="28472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소니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54C77CF-4E46-4B82-8940-A4936A17F49E}"/>
              </a:ext>
            </a:extLst>
          </p:cNvPr>
          <p:cNvSpPr txBox="1"/>
          <p:nvPr/>
        </p:nvSpPr>
        <p:spPr>
          <a:xfrm>
            <a:off x="4717499" y="28472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악세서리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86AC155-7597-4388-A362-BF9D0290BD7E}"/>
              </a:ext>
            </a:extLst>
          </p:cNvPr>
          <p:cNvSpPr/>
          <p:nvPr/>
        </p:nvSpPr>
        <p:spPr>
          <a:xfrm>
            <a:off x="2798324" y="2421209"/>
            <a:ext cx="3838351" cy="2703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600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9ED321-9629-40EE-A096-599B54119363}"/>
              </a:ext>
            </a:extLst>
          </p:cNvPr>
          <p:cNvSpPr txBox="1"/>
          <p:nvPr/>
        </p:nvSpPr>
        <p:spPr>
          <a:xfrm>
            <a:off x="3009974" y="1659774"/>
            <a:ext cx="32079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Camera Club</a:t>
            </a:r>
            <a:endParaRPr lang="ko-KR" altLang="en-US" sz="40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D895BC8-8212-40CF-8F05-1D98A68DA459}"/>
              </a:ext>
            </a:extLst>
          </p:cNvPr>
          <p:cNvSpPr/>
          <p:nvPr/>
        </p:nvSpPr>
        <p:spPr>
          <a:xfrm>
            <a:off x="6143730" y="2417042"/>
            <a:ext cx="492945" cy="274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검색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BFA00E3-78E9-4CE8-A6DC-33540846A2E1}"/>
              </a:ext>
            </a:extLst>
          </p:cNvPr>
          <p:cNvSpPr txBox="1"/>
          <p:nvPr/>
        </p:nvSpPr>
        <p:spPr>
          <a:xfrm>
            <a:off x="5806805" y="28472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고객센터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C480ED9-DB17-44CC-980A-40544963D94D}"/>
              </a:ext>
            </a:extLst>
          </p:cNvPr>
          <p:cNvCxnSpPr>
            <a:cxnSpLocks/>
          </p:cNvCxnSpPr>
          <p:nvPr/>
        </p:nvCxnSpPr>
        <p:spPr>
          <a:xfrm flipH="1">
            <a:off x="663934" y="3718310"/>
            <a:ext cx="789426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2F4E089-7388-4287-B560-82C6EEB0E615}"/>
              </a:ext>
            </a:extLst>
          </p:cNvPr>
          <p:cNvSpPr txBox="1"/>
          <p:nvPr/>
        </p:nvSpPr>
        <p:spPr>
          <a:xfrm>
            <a:off x="614957" y="33356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주문정보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0483D8-85E4-47C2-ACF4-6A017F2291F9}"/>
              </a:ext>
            </a:extLst>
          </p:cNvPr>
          <p:cNvSpPr txBox="1"/>
          <p:nvPr/>
        </p:nvSpPr>
        <p:spPr>
          <a:xfrm>
            <a:off x="3386852" y="37506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상품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F4E8071-5EFF-44D2-ABF4-E2072419468A}"/>
              </a:ext>
            </a:extLst>
          </p:cNvPr>
          <p:cNvCxnSpPr>
            <a:cxnSpLocks/>
          </p:cNvCxnSpPr>
          <p:nvPr/>
        </p:nvCxnSpPr>
        <p:spPr>
          <a:xfrm flipH="1">
            <a:off x="663934" y="4143599"/>
            <a:ext cx="789426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5BBED7A-6F40-480B-9169-523C204FA619}"/>
              </a:ext>
            </a:extLst>
          </p:cNvPr>
          <p:cNvCxnSpPr>
            <a:cxnSpLocks/>
          </p:cNvCxnSpPr>
          <p:nvPr/>
        </p:nvCxnSpPr>
        <p:spPr>
          <a:xfrm>
            <a:off x="5493352" y="3778918"/>
            <a:ext cx="0" cy="176732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3EE4EF5-A537-406E-99C8-1E0932CD59AC}"/>
              </a:ext>
            </a:extLst>
          </p:cNvPr>
          <p:cNvCxnSpPr>
            <a:cxnSpLocks/>
          </p:cNvCxnSpPr>
          <p:nvPr/>
        </p:nvCxnSpPr>
        <p:spPr>
          <a:xfrm>
            <a:off x="6307559" y="3774850"/>
            <a:ext cx="0" cy="180375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83CD33F-2D29-4A46-8FF1-53E70FE70CD9}"/>
              </a:ext>
            </a:extLst>
          </p:cNvPr>
          <p:cNvCxnSpPr>
            <a:cxnSpLocks/>
          </p:cNvCxnSpPr>
          <p:nvPr/>
        </p:nvCxnSpPr>
        <p:spPr>
          <a:xfrm flipH="1">
            <a:off x="7455070" y="3774851"/>
            <a:ext cx="22612" cy="17875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B3149A2-F5D7-46E7-95BB-F072B5B7B7BC}"/>
              </a:ext>
            </a:extLst>
          </p:cNvPr>
          <p:cNvSpPr txBox="1"/>
          <p:nvPr/>
        </p:nvSpPr>
        <p:spPr>
          <a:xfrm>
            <a:off x="5588407" y="37726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수량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41CAC96-EEEF-48F6-B00D-4AE7443DF784}"/>
              </a:ext>
            </a:extLst>
          </p:cNvPr>
          <p:cNvSpPr txBox="1"/>
          <p:nvPr/>
        </p:nvSpPr>
        <p:spPr>
          <a:xfrm>
            <a:off x="6564574" y="37713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가격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1DA6789-ED70-4D6C-ACE8-C7BBE43F85EA}"/>
              </a:ext>
            </a:extLst>
          </p:cNvPr>
          <p:cNvSpPr txBox="1"/>
          <p:nvPr/>
        </p:nvSpPr>
        <p:spPr>
          <a:xfrm>
            <a:off x="7666705" y="376506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상태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75FF2EF4-EB98-447E-BD50-CEB075F0093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380" y="4307875"/>
            <a:ext cx="486826" cy="444604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58F45DC8-2F3D-4D84-A062-640EDB1469CE}"/>
              </a:ext>
            </a:extLst>
          </p:cNvPr>
          <p:cNvSpPr/>
          <p:nvPr/>
        </p:nvSpPr>
        <p:spPr>
          <a:xfrm>
            <a:off x="1704941" y="4244988"/>
            <a:ext cx="486826" cy="5173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C6A985-8E51-45CF-8F56-14EB8A06722D}"/>
              </a:ext>
            </a:extLst>
          </p:cNvPr>
          <p:cNvSpPr txBox="1"/>
          <p:nvPr/>
        </p:nvSpPr>
        <p:spPr>
          <a:xfrm>
            <a:off x="2676139" y="4284095"/>
            <a:ext cx="279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캐논 </a:t>
            </a:r>
            <a:r>
              <a:rPr lang="en-US" altLang="ko-KR" dirty="0"/>
              <a:t>5D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600CE2-5C30-48FB-AF90-173D687457D5}"/>
              </a:ext>
            </a:extLst>
          </p:cNvPr>
          <p:cNvSpPr txBox="1"/>
          <p:nvPr/>
        </p:nvSpPr>
        <p:spPr>
          <a:xfrm>
            <a:off x="5736249" y="42846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314EF3-6E7C-4284-9556-6B2632169A81}"/>
              </a:ext>
            </a:extLst>
          </p:cNvPr>
          <p:cNvSpPr txBox="1"/>
          <p:nvPr/>
        </p:nvSpPr>
        <p:spPr>
          <a:xfrm>
            <a:off x="6311739" y="431745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100,000,000</a:t>
            </a:r>
            <a:endParaRPr lang="ko-KR" altLang="en-US" sz="1400" dirty="0"/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204C0819-FA04-446A-9034-CB0E7DA5E8D9}"/>
              </a:ext>
            </a:extLst>
          </p:cNvPr>
          <p:cNvCxnSpPr>
            <a:cxnSpLocks/>
          </p:cNvCxnSpPr>
          <p:nvPr/>
        </p:nvCxnSpPr>
        <p:spPr>
          <a:xfrm flipH="1">
            <a:off x="1651688" y="3736871"/>
            <a:ext cx="10732" cy="184173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BAF7DE3-9CDB-43E9-9A93-3F0A7833751C}"/>
              </a:ext>
            </a:extLst>
          </p:cNvPr>
          <p:cNvSpPr/>
          <p:nvPr/>
        </p:nvSpPr>
        <p:spPr>
          <a:xfrm>
            <a:off x="7504927" y="6177746"/>
            <a:ext cx="1081232" cy="313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주문하기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A09CD69-0186-4BF6-9B43-36C2A8EB9C57}"/>
              </a:ext>
            </a:extLst>
          </p:cNvPr>
          <p:cNvSpPr/>
          <p:nvPr/>
        </p:nvSpPr>
        <p:spPr>
          <a:xfrm>
            <a:off x="6347631" y="6177746"/>
            <a:ext cx="1081232" cy="313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삭제하기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99E184E-3DD7-4F24-BE08-A8D1D32B9952}"/>
              </a:ext>
            </a:extLst>
          </p:cNvPr>
          <p:cNvSpPr txBox="1"/>
          <p:nvPr/>
        </p:nvSpPr>
        <p:spPr>
          <a:xfrm>
            <a:off x="6822563" y="1698233"/>
            <a:ext cx="16882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Root </a:t>
            </a:r>
            <a:r>
              <a:rPr lang="ko-KR" altLang="en-US" sz="900" dirty="0"/>
              <a:t>님 </a:t>
            </a:r>
            <a:r>
              <a:rPr lang="en-US" altLang="ko-KR" sz="900" dirty="0"/>
              <a:t>| </a:t>
            </a:r>
            <a:r>
              <a:rPr lang="ko-KR" altLang="en-US" sz="900" dirty="0"/>
              <a:t>장바구니 </a:t>
            </a:r>
            <a:r>
              <a:rPr lang="en-US" altLang="ko-KR" sz="900" dirty="0"/>
              <a:t>| </a:t>
            </a:r>
            <a:r>
              <a:rPr lang="ko-KR" altLang="en-US" sz="900" dirty="0"/>
              <a:t>주문정보</a:t>
            </a:r>
          </a:p>
        </p:txBody>
      </p:sp>
      <p:pic>
        <p:nvPicPr>
          <p:cNvPr id="53" name="table">
            <a:extLst>
              <a:ext uri="{FF2B5EF4-FFF2-40B4-BE49-F238E27FC236}">
                <a16:creationId xmlns:a16="http://schemas.microsoft.com/office/drawing/2014/main" id="{A8DD7B77-D4A6-44D7-9A46-1AF4C8A06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691" y="1313248"/>
            <a:ext cx="6301881" cy="266750"/>
          </a:xfrm>
          <a:prstGeom prst="rect">
            <a:avLst/>
          </a:prstGeom>
        </p:spPr>
      </p:pic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0CE715B9-5202-4072-8EEA-CFE1B7AF279D}"/>
              </a:ext>
            </a:extLst>
          </p:cNvPr>
          <p:cNvCxnSpPr>
            <a:cxnSpLocks/>
          </p:cNvCxnSpPr>
          <p:nvPr/>
        </p:nvCxnSpPr>
        <p:spPr>
          <a:xfrm flipH="1">
            <a:off x="663934" y="4870997"/>
            <a:ext cx="788510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그림 70">
            <a:extLst>
              <a:ext uri="{FF2B5EF4-FFF2-40B4-BE49-F238E27FC236}">
                <a16:creationId xmlns:a16="http://schemas.microsoft.com/office/drawing/2014/main" id="{B686BB33-5AD3-4338-869F-A187D294DE5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617" y="5013678"/>
            <a:ext cx="486826" cy="444604"/>
          </a:xfrm>
          <a:prstGeom prst="rect">
            <a:avLst/>
          </a:prstGeom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E7C741E9-AD42-431C-8A1E-B17EEBEBE962}"/>
              </a:ext>
            </a:extLst>
          </p:cNvPr>
          <p:cNvSpPr/>
          <p:nvPr/>
        </p:nvSpPr>
        <p:spPr>
          <a:xfrm>
            <a:off x="1689178" y="4950791"/>
            <a:ext cx="486826" cy="5173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4D51247-B20D-4892-9F0C-AC50D0D2BD80}"/>
              </a:ext>
            </a:extLst>
          </p:cNvPr>
          <p:cNvSpPr txBox="1"/>
          <p:nvPr/>
        </p:nvSpPr>
        <p:spPr>
          <a:xfrm>
            <a:off x="2661710" y="4996875"/>
            <a:ext cx="2792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캐논 </a:t>
            </a:r>
            <a:r>
              <a:rPr lang="en-US" altLang="ko-KR" dirty="0"/>
              <a:t>5D mark 2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BE97B5C-57C8-4C85-8A84-16B7854390CF}"/>
              </a:ext>
            </a:extLst>
          </p:cNvPr>
          <p:cNvSpPr txBox="1"/>
          <p:nvPr/>
        </p:nvSpPr>
        <p:spPr>
          <a:xfrm>
            <a:off x="5720706" y="498264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2404AB2-8572-4695-A60F-B9CE14869C22}"/>
              </a:ext>
            </a:extLst>
          </p:cNvPr>
          <p:cNvSpPr txBox="1"/>
          <p:nvPr/>
        </p:nvSpPr>
        <p:spPr>
          <a:xfrm>
            <a:off x="6287848" y="5026909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100,000,000</a:t>
            </a:r>
            <a:endParaRPr lang="ko-KR" altLang="en-US" sz="1400" dirty="0"/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B0D42C15-EA8D-4CEA-9EDC-6DA24F3B12DA}"/>
              </a:ext>
            </a:extLst>
          </p:cNvPr>
          <p:cNvCxnSpPr>
            <a:cxnSpLocks/>
          </p:cNvCxnSpPr>
          <p:nvPr/>
        </p:nvCxnSpPr>
        <p:spPr>
          <a:xfrm flipH="1">
            <a:off x="1651688" y="5574736"/>
            <a:ext cx="6934471" cy="38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D8234E5-F425-4F67-A8AF-9543125E8DD5}"/>
              </a:ext>
            </a:extLst>
          </p:cNvPr>
          <p:cNvSpPr txBox="1"/>
          <p:nvPr/>
        </p:nvSpPr>
        <p:spPr>
          <a:xfrm>
            <a:off x="597070" y="374547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주문일자</a:t>
            </a:r>
            <a:endParaRPr lang="ko-KR" alt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794C703-6D31-41FA-96AB-7597872FA230}"/>
              </a:ext>
            </a:extLst>
          </p:cNvPr>
          <p:cNvSpPr txBox="1"/>
          <p:nvPr/>
        </p:nvSpPr>
        <p:spPr>
          <a:xfrm>
            <a:off x="7554047" y="428409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배송중</a:t>
            </a:r>
            <a:endParaRPr lang="ko-KR" alt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1C1D28-F3B5-46F9-A5E6-BF70C8B8153B}"/>
              </a:ext>
            </a:extLst>
          </p:cNvPr>
          <p:cNvSpPr txBox="1"/>
          <p:nvPr/>
        </p:nvSpPr>
        <p:spPr>
          <a:xfrm>
            <a:off x="7544440" y="499613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배송중</a:t>
            </a:r>
            <a:endParaRPr lang="ko-KR" alt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B005D23-4B19-4E4D-86F0-5DE5CBE89B57}"/>
              </a:ext>
            </a:extLst>
          </p:cNvPr>
          <p:cNvSpPr txBox="1"/>
          <p:nvPr/>
        </p:nvSpPr>
        <p:spPr>
          <a:xfrm>
            <a:off x="618417" y="4305213"/>
            <a:ext cx="1071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2019-11-11</a:t>
            </a:r>
            <a:endParaRPr lang="ko-KR" altLang="en-US" sz="14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3560D7F-95D4-471A-A010-D686D456D1E1}"/>
              </a:ext>
            </a:extLst>
          </p:cNvPr>
          <p:cNvSpPr txBox="1"/>
          <p:nvPr/>
        </p:nvSpPr>
        <p:spPr>
          <a:xfrm>
            <a:off x="623913" y="5046003"/>
            <a:ext cx="1071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2019-11-11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71648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4852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스토리보드 </a:t>
            </a:r>
            <a:r>
              <a:rPr lang="en-US" altLang="ko-KR" sz="3600" dirty="0"/>
              <a:t>– </a:t>
            </a:r>
            <a:r>
              <a:rPr lang="ko-KR" altLang="en-US" sz="3600" dirty="0"/>
              <a:t>고객센터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3338BBB-C6C6-47EE-BE22-253364B7C0EA}"/>
              </a:ext>
            </a:extLst>
          </p:cNvPr>
          <p:cNvCxnSpPr>
            <a:cxnSpLocks/>
          </p:cNvCxnSpPr>
          <p:nvPr/>
        </p:nvCxnSpPr>
        <p:spPr>
          <a:xfrm flipV="1">
            <a:off x="8943399" y="1015999"/>
            <a:ext cx="1" cy="58398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8FD3699-1F31-46E1-8B37-36CFFDB12158}"/>
              </a:ext>
            </a:extLst>
          </p:cNvPr>
          <p:cNvSpPr txBox="1"/>
          <p:nvPr/>
        </p:nvSpPr>
        <p:spPr>
          <a:xfrm>
            <a:off x="8943399" y="1108671"/>
            <a:ext cx="29418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관리자일 경우 삭제</a:t>
            </a:r>
            <a:r>
              <a:rPr lang="en-US" altLang="ko-KR" dirty="0"/>
              <a:t>/</a:t>
            </a:r>
            <a:r>
              <a:rPr lang="ko-KR" altLang="en-US" dirty="0"/>
              <a:t>수정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활성화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7" name="table">
            <a:extLst>
              <a:ext uri="{FF2B5EF4-FFF2-40B4-BE49-F238E27FC236}">
                <a16:creationId xmlns:a16="http://schemas.microsoft.com/office/drawing/2014/main" id="{63FE5045-B273-4778-AD9B-F6DA6052E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91" y="1313248"/>
            <a:ext cx="6301881" cy="2667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3909AE2-36A2-4944-9E3A-79729C7CF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57" y="1295635"/>
            <a:ext cx="990296" cy="28952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49D0DEE-233A-4962-83D1-9914B025D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832" y="1278128"/>
            <a:ext cx="320783" cy="461614"/>
          </a:xfrm>
          <a:prstGeom prst="rect">
            <a:avLst/>
          </a:prstGeom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3CD413F-3418-42A9-94F7-30158DF022DF}"/>
              </a:ext>
            </a:extLst>
          </p:cNvPr>
          <p:cNvCxnSpPr>
            <a:cxnSpLocks/>
          </p:cNvCxnSpPr>
          <p:nvPr/>
        </p:nvCxnSpPr>
        <p:spPr>
          <a:xfrm flipH="1">
            <a:off x="284480" y="2792064"/>
            <a:ext cx="8658918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BE9F1C7-6732-46A1-A18B-5BC13D31B754}"/>
              </a:ext>
            </a:extLst>
          </p:cNvPr>
          <p:cNvCxnSpPr>
            <a:cxnSpLocks/>
          </p:cNvCxnSpPr>
          <p:nvPr/>
        </p:nvCxnSpPr>
        <p:spPr>
          <a:xfrm flipH="1">
            <a:off x="284480" y="3263390"/>
            <a:ext cx="8658918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A62A4BB-2411-4F4E-8B17-8E3B60BF5A73}"/>
              </a:ext>
            </a:extLst>
          </p:cNvPr>
          <p:cNvSpPr txBox="1"/>
          <p:nvPr/>
        </p:nvSpPr>
        <p:spPr>
          <a:xfrm>
            <a:off x="2519883" y="285786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니콘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C8EF6E-619E-4652-90BF-7576A4AF7A5B}"/>
              </a:ext>
            </a:extLst>
          </p:cNvPr>
          <p:cNvSpPr txBox="1"/>
          <p:nvPr/>
        </p:nvSpPr>
        <p:spPr>
          <a:xfrm>
            <a:off x="3272523" y="28472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캐논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420FB1-F447-472E-BA1C-14BAC22D2CBD}"/>
              </a:ext>
            </a:extLst>
          </p:cNvPr>
          <p:cNvSpPr txBox="1"/>
          <p:nvPr/>
        </p:nvSpPr>
        <p:spPr>
          <a:xfrm>
            <a:off x="3995011" y="28472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소니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54C77CF-4E46-4B82-8940-A4936A17F49E}"/>
              </a:ext>
            </a:extLst>
          </p:cNvPr>
          <p:cNvSpPr txBox="1"/>
          <p:nvPr/>
        </p:nvSpPr>
        <p:spPr>
          <a:xfrm>
            <a:off x="4717499" y="28472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악세서리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86AC155-7597-4388-A362-BF9D0290BD7E}"/>
              </a:ext>
            </a:extLst>
          </p:cNvPr>
          <p:cNvSpPr/>
          <p:nvPr/>
        </p:nvSpPr>
        <p:spPr>
          <a:xfrm>
            <a:off x="2798324" y="2421209"/>
            <a:ext cx="3838351" cy="2703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600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9ED321-9629-40EE-A096-599B54119363}"/>
              </a:ext>
            </a:extLst>
          </p:cNvPr>
          <p:cNvSpPr txBox="1"/>
          <p:nvPr/>
        </p:nvSpPr>
        <p:spPr>
          <a:xfrm>
            <a:off x="3009974" y="1659774"/>
            <a:ext cx="32079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Camera Club</a:t>
            </a:r>
            <a:endParaRPr lang="ko-KR" altLang="en-US" sz="40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D895BC8-8212-40CF-8F05-1D98A68DA459}"/>
              </a:ext>
            </a:extLst>
          </p:cNvPr>
          <p:cNvSpPr/>
          <p:nvPr/>
        </p:nvSpPr>
        <p:spPr>
          <a:xfrm>
            <a:off x="6143730" y="2417042"/>
            <a:ext cx="492945" cy="274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검색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BFA00E3-78E9-4CE8-A6DC-33540846A2E1}"/>
              </a:ext>
            </a:extLst>
          </p:cNvPr>
          <p:cNvSpPr txBox="1"/>
          <p:nvPr/>
        </p:nvSpPr>
        <p:spPr>
          <a:xfrm>
            <a:off x="5806805" y="28472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고객센터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C480ED9-DB17-44CC-980A-40544963D94D}"/>
              </a:ext>
            </a:extLst>
          </p:cNvPr>
          <p:cNvCxnSpPr>
            <a:cxnSpLocks/>
          </p:cNvCxnSpPr>
          <p:nvPr/>
        </p:nvCxnSpPr>
        <p:spPr>
          <a:xfrm flipH="1">
            <a:off x="663934" y="3718310"/>
            <a:ext cx="789426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2F4E089-7388-4287-B560-82C6EEB0E615}"/>
              </a:ext>
            </a:extLst>
          </p:cNvPr>
          <p:cNvSpPr txBox="1"/>
          <p:nvPr/>
        </p:nvSpPr>
        <p:spPr>
          <a:xfrm>
            <a:off x="614957" y="33356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고객센터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BAF7DE3-9CDB-43E9-9A93-3F0A7833751C}"/>
              </a:ext>
            </a:extLst>
          </p:cNvPr>
          <p:cNvSpPr/>
          <p:nvPr/>
        </p:nvSpPr>
        <p:spPr>
          <a:xfrm>
            <a:off x="7516739" y="6325220"/>
            <a:ext cx="1081232" cy="313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작성하기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F2EF7A3-58DA-48AF-8C99-C5D39162DB66}"/>
              </a:ext>
            </a:extLst>
          </p:cNvPr>
          <p:cNvCxnSpPr>
            <a:cxnSpLocks/>
          </p:cNvCxnSpPr>
          <p:nvPr/>
        </p:nvCxnSpPr>
        <p:spPr>
          <a:xfrm>
            <a:off x="1942536" y="3704982"/>
            <a:ext cx="0" cy="252234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16F438D-8052-421E-9A65-EE56A54EB190}"/>
              </a:ext>
            </a:extLst>
          </p:cNvPr>
          <p:cNvCxnSpPr>
            <a:cxnSpLocks/>
          </p:cNvCxnSpPr>
          <p:nvPr/>
        </p:nvCxnSpPr>
        <p:spPr>
          <a:xfrm flipH="1" flipV="1">
            <a:off x="663934" y="4104003"/>
            <a:ext cx="7894266" cy="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33DFAD2-A27A-40ED-8E23-1C913A8FBD12}"/>
              </a:ext>
            </a:extLst>
          </p:cNvPr>
          <p:cNvSpPr txBox="1"/>
          <p:nvPr/>
        </p:nvSpPr>
        <p:spPr>
          <a:xfrm>
            <a:off x="1031366" y="378308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번호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3467AA5-C0C8-46D7-94A7-16F589B2E602}"/>
              </a:ext>
            </a:extLst>
          </p:cNvPr>
          <p:cNvSpPr txBox="1"/>
          <p:nvPr/>
        </p:nvSpPr>
        <p:spPr>
          <a:xfrm>
            <a:off x="1161209" y="414956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</a:t>
            </a:r>
            <a:endParaRPr lang="ko-KR" altLang="en-US" sz="1400" dirty="0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EF56EFA9-9031-4B6E-BE9E-DEBB7227AE5D}"/>
              </a:ext>
            </a:extLst>
          </p:cNvPr>
          <p:cNvCxnSpPr>
            <a:cxnSpLocks/>
          </p:cNvCxnSpPr>
          <p:nvPr/>
        </p:nvCxnSpPr>
        <p:spPr>
          <a:xfrm flipH="1">
            <a:off x="663934" y="4496521"/>
            <a:ext cx="7894266" cy="650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63EFA487-0787-4A5D-BD04-A30B223EE3FF}"/>
              </a:ext>
            </a:extLst>
          </p:cNvPr>
          <p:cNvSpPr txBox="1"/>
          <p:nvPr/>
        </p:nvSpPr>
        <p:spPr>
          <a:xfrm>
            <a:off x="1157261" y="456755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</a:t>
            </a:r>
            <a:endParaRPr lang="ko-KR" altLang="en-US" sz="1400" dirty="0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5DB44A60-3D5B-44A6-AD5F-CDC64BF449A1}"/>
              </a:ext>
            </a:extLst>
          </p:cNvPr>
          <p:cNvCxnSpPr>
            <a:cxnSpLocks/>
          </p:cNvCxnSpPr>
          <p:nvPr/>
        </p:nvCxnSpPr>
        <p:spPr>
          <a:xfrm flipH="1">
            <a:off x="663934" y="4901917"/>
            <a:ext cx="7894266" cy="181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BB9FDA9C-67CE-4A1D-BAB8-4C0651F37CC6}"/>
              </a:ext>
            </a:extLst>
          </p:cNvPr>
          <p:cNvSpPr txBox="1"/>
          <p:nvPr/>
        </p:nvSpPr>
        <p:spPr>
          <a:xfrm>
            <a:off x="1157261" y="498472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0EAC46F-BCE2-4BD9-BDA2-4040FDF49581}"/>
              </a:ext>
            </a:extLst>
          </p:cNvPr>
          <p:cNvSpPr txBox="1"/>
          <p:nvPr/>
        </p:nvSpPr>
        <p:spPr>
          <a:xfrm>
            <a:off x="4648556" y="3756565"/>
            <a:ext cx="1245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제목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9D8AC31-45C1-4137-B647-2FD98C281434}"/>
              </a:ext>
            </a:extLst>
          </p:cNvPr>
          <p:cNvSpPr txBox="1"/>
          <p:nvPr/>
        </p:nvSpPr>
        <p:spPr>
          <a:xfrm>
            <a:off x="1974300" y="4143723"/>
            <a:ext cx="4920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질문 테스트 글</a:t>
            </a:r>
            <a:endParaRPr lang="en-US" altLang="ko-KR" sz="14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6271A32-B105-4EE7-B7A7-DFE89ECEB7BB}"/>
              </a:ext>
            </a:extLst>
          </p:cNvPr>
          <p:cNvSpPr txBox="1"/>
          <p:nvPr/>
        </p:nvSpPr>
        <p:spPr>
          <a:xfrm>
            <a:off x="1976289" y="4572482"/>
            <a:ext cx="4920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질문 작성 제목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A610E60-7803-4950-BA37-2F4E9C54166C}"/>
              </a:ext>
            </a:extLst>
          </p:cNvPr>
          <p:cNvSpPr txBox="1"/>
          <p:nvPr/>
        </p:nvSpPr>
        <p:spPr>
          <a:xfrm>
            <a:off x="1965661" y="4990694"/>
            <a:ext cx="4920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질문 작성 중</a:t>
            </a: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A9C12197-A980-48CE-9508-5D42A2E32D24}"/>
              </a:ext>
            </a:extLst>
          </p:cNvPr>
          <p:cNvCxnSpPr>
            <a:cxnSpLocks/>
          </p:cNvCxnSpPr>
          <p:nvPr/>
        </p:nvCxnSpPr>
        <p:spPr>
          <a:xfrm>
            <a:off x="663015" y="3716077"/>
            <a:ext cx="6278" cy="251125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BC1D1632-53B7-4094-AEFB-AAC0A4CE908B}"/>
              </a:ext>
            </a:extLst>
          </p:cNvPr>
          <p:cNvCxnSpPr>
            <a:cxnSpLocks/>
          </p:cNvCxnSpPr>
          <p:nvPr/>
        </p:nvCxnSpPr>
        <p:spPr>
          <a:xfrm flipH="1">
            <a:off x="659371" y="5338187"/>
            <a:ext cx="7898829" cy="1512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5B48FB46-839D-4439-87D7-9A367A031731}"/>
              </a:ext>
            </a:extLst>
          </p:cNvPr>
          <p:cNvCxnSpPr>
            <a:cxnSpLocks/>
          </p:cNvCxnSpPr>
          <p:nvPr/>
        </p:nvCxnSpPr>
        <p:spPr>
          <a:xfrm>
            <a:off x="8558201" y="3716077"/>
            <a:ext cx="31762" cy="249403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4B04DC8-1661-4CAE-AF89-5D405B4B584A}"/>
              </a:ext>
            </a:extLst>
          </p:cNvPr>
          <p:cNvSpPr txBox="1"/>
          <p:nvPr/>
        </p:nvSpPr>
        <p:spPr>
          <a:xfrm>
            <a:off x="1974300" y="5429375"/>
            <a:ext cx="4920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배송 기간이 얼마나 되나요</a:t>
            </a: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E838CDD-253C-4780-A176-7132DB69CDDA}"/>
              </a:ext>
            </a:extLst>
          </p:cNvPr>
          <p:cNvCxnSpPr>
            <a:cxnSpLocks/>
          </p:cNvCxnSpPr>
          <p:nvPr/>
        </p:nvCxnSpPr>
        <p:spPr>
          <a:xfrm flipH="1">
            <a:off x="659757" y="5764991"/>
            <a:ext cx="7898829" cy="1512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95EE99C-A2BB-404C-A8AD-6F619D2E9E0B}"/>
              </a:ext>
            </a:extLst>
          </p:cNvPr>
          <p:cNvSpPr txBox="1"/>
          <p:nvPr/>
        </p:nvSpPr>
        <p:spPr>
          <a:xfrm>
            <a:off x="1974300" y="5856179"/>
            <a:ext cx="4920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배송이 느려요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08F1F20A-16F2-4B98-B28D-7DE954A9DF14}"/>
              </a:ext>
            </a:extLst>
          </p:cNvPr>
          <p:cNvCxnSpPr>
            <a:cxnSpLocks/>
          </p:cNvCxnSpPr>
          <p:nvPr/>
        </p:nvCxnSpPr>
        <p:spPr>
          <a:xfrm flipH="1">
            <a:off x="659371" y="6212204"/>
            <a:ext cx="7938600" cy="1303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7980A77-62C1-45C0-8127-39288054A28A}"/>
              </a:ext>
            </a:extLst>
          </p:cNvPr>
          <p:cNvSpPr txBox="1"/>
          <p:nvPr/>
        </p:nvSpPr>
        <p:spPr>
          <a:xfrm>
            <a:off x="1157261" y="541253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2034F06-2737-4C4F-9CF1-B9F9A5F3C045}"/>
              </a:ext>
            </a:extLst>
          </p:cNvPr>
          <p:cNvSpPr txBox="1"/>
          <p:nvPr/>
        </p:nvSpPr>
        <p:spPr>
          <a:xfrm>
            <a:off x="1157261" y="585091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F77186F-FD3D-42AA-B0D9-4760327760CE}"/>
              </a:ext>
            </a:extLst>
          </p:cNvPr>
          <p:cNvSpPr txBox="1"/>
          <p:nvPr/>
        </p:nvSpPr>
        <p:spPr>
          <a:xfrm>
            <a:off x="4306460" y="6346433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7A835FE-5134-44E6-8794-2732CE529353}"/>
              </a:ext>
            </a:extLst>
          </p:cNvPr>
          <p:cNvSpPr txBox="1"/>
          <p:nvPr/>
        </p:nvSpPr>
        <p:spPr>
          <a:xfrm>
            <a:off x="4448486" y="634927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326AD9A-11B7-4366-A647-7F92159DFC7B}"/>
              </a:ext>
            </a:extLst>
          </p:cNvPr>
          <p:cNvSpPr txBox="1"/>
          <p:nvPr/>
        </p:nvSpPr>
        <p:spPr>
          <a:xfrm>
            <a:off x="4592917" y="634122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263441D-7AD8-4A81-9137-FF9C15954159}"/>
              </a:ext>
            </a:extLst>
          </p:cNvPr>
          <p:cNvSpPr txBox="1"/>
          <p:nvPr/>
        </p:nvSpPr>
        <p:spPr>
          <a:xfrm>
            <a:off x="4732538" y="634336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D305D7A-71CD-4E5C-AB20-03241E0A757E}"/>
              </a:ext>
            </a:extLst>
          </p:cNvPr>
          <p:cNvSpPr txBox="1"/>
          <p:nvPr/>
        </p:nvSpPr>
        <p:spPr>
          <a:xfrm>
            <a:off x="4874564" y="634336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CEEF16C-53D4-4A76-BD8C-86E7B8A57928}"/>
              </a:ext>
            </a:extLst>
          </p:cNvPr>
          <p:cNvSpPr txBox="1"/>
          <p:nvPr/>
        </p:nvSpPr>
        <p:spPr>
          <a:xfrm>
            <a:off x="5011488" y="6345508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1F3DE65-991D-4A81-83D9-0316C69E5692}"/>
              </a:ext>
            </a:extLst>
          </p:cNvPr>
          <p:cNvSpPr txBox="1"/>
          <p:nvPr/>
        </p:nvSpPr>
        <p:spPr>
          <a:xfrm>
            <a:off x="4164434" y="6349884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</a:t>
            </a:r>
            <a:endParaRPr lang="ko-KR" altLang="en-US" sz="1000" dirty="0"/>
          </a:p>
        </p:txBody>
      </p:sp>
      <p:sp>
        <p:nvSpPr>
          <p:cNvPr id="82" name="TextBox 84">
            <a:extLst>
              <a:ext uri="{FF2B5EF4-FFF2-40B4-BE49-F238E27FC236}">
                <a16:creationId xmlns:a16="http://schemas.microsoft.com/office/drawing/2014/main" id="{2AA0FC56-E909-4672-83C0-941F2188BD93}"/>
              </a:ext>
            </a:extLst>
          </p:cNvPr>
          <p:cNvSpPr txBox="1"/>
          <p:nvPr/>
        </p:nvSpPr>
        <p:spPr>
          <a:xfrm>
            <a:off x="6715436" y="409536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①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D84F441-973F-4AD9-B8DC-99AE1F0F5C02}"/>
              </a:ext>
            </a:extLst>
          </p:cNvPr>
          <p:cNvSpPr/>
          <p:nvPr/>
        </p:nvSpPr>
        <p:spPr>
          <a:xfrm>
            <a:off x="7823831" y="4140717"/>
            <a:ext cx="695105" cy="313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수정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4B91217-0B54-4633-BF33-090072B6329F}"/>
              </a:ext>
            </a:extLst>
          </p:cNvPr>
          <p:cNvSpPr/>
          <p:nvPr/>
        </p:nvSpPr>
        <p:spPr>
          <a:xfrm>
            <a:off x="7082868" y="4140717"/>
            <a:ext cx="695105" cy="313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삭제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681184E-E946-4E41-9755-D405D3B43C21}"/>
              </a:ext>
            </a:extLst>
          </p:cNvPr>
          <p:cNvSpPr/>
          <p:nvPr/>
        </p:nvSpPr>
        <p:spPr>
          <a:xfrm>
            <a:off x="7825820" y="4548440"/>
            <a:ext cx="695105" cy="313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수정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6A556B4-D673-45BD-A93C-2476A3A1096F}"/>
              </a:ext>
            </a:extLst>
          </p:cNvPr>
          <p:cNvSpPr/>
          <p:nvPr/>
        </p:nvSpPr>
        <p:spPr>
          <a:xfrm>
            <a:off x="7084857" y="4548440"/>
            <a:ext cx="695105" cy="313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삭제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C5EBCC4-BA04-40B7-95F2-2B503DD89BCD}"/>
              </a:ext>
            </a:extLst>
          </p:cNvPr>
          <p:cNvSpPr/>
          <p:nvPr/>
        </p:nvSpPr>
        <p:spPr>
          <a:xfrm>
            <a:off x="7820204" y="4951124"/>
            <a:ext cx="695105" cy="313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수정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B210C15-6BDE-49EF-9023-0B36BE0527B6}"/>
              </a:ext>
            </a:extLst>
          </p:cNvPr>
          <p:cNvSpPr/>
          <p:nvPr/>
        </p:nvSpPr>
        <p:spPr>
          <a:xfrm>
            <a:off x="7079241" y="4951124"/>
            <a:ext cx="695105" cy="313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삭제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CEFBF17E-D097-4A5C-9290-0135A11F826A}"/>
              </a:ext>
            </a:extLst>
          </p:cNvPr>
          <p:cNvSpPr/>
          <p:nvPr/>
        </p:nvSpPr>
        <p:spPr>
          <a:xfrm>
            <a:off x="7823831" y="5398995"/>
            <a:ext cx="695105" cy="313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수정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772352A-858C-494F-858A-72082B34A759}"/>
              </a:ext>
            </a:extLst>
          </p:cNvPr>
          <p:cNvSpPr/>
          <p:nvPr/>
        </p:nvSpPr>
        <p:spPr>
          <a:xfrm>
            <a:off x="7082868" y="5398995"/>
            <a:ext cx="695105" cy="313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삭제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B0DA6D5-3EA7-4735-B18A-17E011D3F252}"/>
              </a:ext>
            </a:extLst>
          </p:cNvPr>
          <p:cNvSpPr/>
          <p:nvPr/>
        </p:nvSpPr>
        <p:spPr>
          <a:xfrm>
            <a:off x="7823831" y="5824072"/>
            <a:ext cx="695105" cy="313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수정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4A6BEC0-7BE0-4FC7-B484-206FCE2383B3}"/>
              </a:ext>
            </a:extLst>
          </p:cNvPr>
          <p:cNvSpPr/>
          <p:nvPr/>
        </p:nvSpPr>
        <p:spPr>
          <a:xfrm>
            <a:off x="7082868" y="5824072"/>
            <a:ext cx="695105" cy="313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삭제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9CD35E7-74DA-4D79-B8D2-C02CDA35A56E}"/>
              </a:ext>
            </a:extLst>
          </p:cNvPr>
          <p:cNvSpPr txBox="1"/>
          <p:nvPr/>
        </p:nvSpPr>
        <p:spPr>
          <a:xfrm>
            <a:off x="6822563" y="1698233"/>
            <a:ext cx="16882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Root </a:t>
            </a:r>
            <a:r>
              <a:rPr lang="ko-KR" altLang="en-US" sz="900" dirty="0"/>
              <a:t>님 </a:t>
            </a:r>
            <a:r>
              <a:rPr lang="en-US" altLang="ko-KR" sz="900" dirty="0"/>
              <a:t>| </a:t>
            </a:r>
            <a:r>
              <a:rPr lang="ko-KR" altLang="en-US" sz="900" dirty="0"/>
              <a:t>장바구니 </a:t>
            </a:r>
            <a:r>
              <a:rPr lang="en-US" altLang="ko-KR" sz="900" dirty="0"/>
              <a:t>| </a:t>
            </a:r>
            <a:r>
              <a:rPr lang="ko-KR" altLang="en-US" sz="900" dirty="0"/>
              <a:t>주문정보</a:t>
            </a:r>
          </a:p>
        </p:txBody>
      </p:sp>
    </p:spTree>
    <p:extLst>
      <p:ext uri="{BB962C8B-B14F-4D97-AF65-F5344CB8AC3E}">
        <p14:creationId xmlns:p14="http://schemas.microsoft.com/office/powerpoint/2010/main" val="16780797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바닥, 실내, 방, 건물이(가) 표시된 사진&#10;&#10;자동 생성된 설명">
            <a:extLst>
              <a:ext uri="{FF2B5EF4-FFF2-40B4-BE49-F238E27FC236}">
                <a16:creationId xmlns:a16="http://schemas.microsoft.com/office/drawing/2014/main" id="{8B621F63-1C1F-495B-85C6-6FA59F4BFA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125" b="14606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3C3D7D-9328-45A2-A04A-75C4F932C655}"/>
              </a:ext>
            </a:extLst>
          </p:cNvPr>
          <p:cNvSpPr txBox="1"/>
          <p:nvPr/>
        </p:nvSpPr>
        <p:spPr>
          <a:xfrm>
            <a:off x="622300" y="293469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Contents.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7D2B716-A811-451F-A6B0-4D44F26FD65A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7DCDB1A-2835-4549-A7E1-BE7FF110BD04}"/>
              </a:ext>
            </a:extLst>
          </p:cNvPr>
          <p:cNvSpPr txBox="1"/>
          <p:nvPr/>
        </p:nvSpPr>
        <p:spPr>
          <a:xfrm>
            <a:off x="1446814" y="1696643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66EEE-5846-4EBB-9E2C-A7D1D7B1FF9B}"/>
              </a:ext>
            </a:extLst>
          </p:cNvPr>
          <p:cNvSpPr txBox="1"/>
          <p:nvPr/>
        </p:nvSpPr>
        <p:spPr>
          <a:xfrm>
            <a:off x="749300" y="175819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10823A-60DF-42D9-802E-FE41BA2FF951}"/>
              </a:ext>
            </a:extLst>
          </p:cNvPr>
          <p:cNvSpPr txBox="1"/>
          <p:nvPr/>
        </p:nvSpPr>
        <p:spPr>
          <a:xfrm>
            <a:off x="1446814" y="2655239"/>
            <a:ext cx="1749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개발환경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13036C-504C-4577-A152-C03B8792F053}"/>
              </a:ext>
            </a:extLst>
          </p:cNvPr>
          <p:cNvSpPr txBox="1"/>
          <p:nvPr/>
        </p:nvSpPr>
        <p:spPr>
          <a:xfrm>
            <a:off x="749300" y="2716794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9FDAB3-95D5-49ED-836C-2B9E3BFA98C2}"/>
              </a:ext>
            </a:extLst>
          </p:cNvPr>
          <p:cNvSpPr txBox="1"/>
          <p:nvPr/>
        </p:nvSpPr>
        <p:spPr>
          <a:xfrm>
            <a:off x="1446814" y="3613835"/>
            <a:ext cx="1358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구성도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31AEC5-2B03-429A-A226-074A1A293DEE}"/>
              </a:ext>
            </a:extLst>
          </p:cNvPr>
          <p:cNvSpPr txBox="1"/>
          <p:nvPr/>
        </p:nvSpPr>
        <p:spPr>
          <a:xfrm>
            <a:off x="749300" y="3675390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4D3D43-0829-440F-AB1C-74A343001051}"/>
              </a:ext>
            </a:extLst>
          </p:cNvPr>
          <p:cNvSpPr txBox="1"/>
          <p:nvPr/>
        </p:nvSpPr>
        <p:spPr>
          <a:xfrm>
            <a:off x="1446814" y="4572431"/>
            <a:ext cx="2140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스토리보드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3A51D8-8868-4631-BB19-984597D84E3E}"/>
              </a:ext>
            </a:extLst>
          </p:cNvPr>
          <p:cNvSpPr txBox="1"/>
          <p:nvPr/>
        </p:nvSpPr>
        <p:spPr>
          <a:xfrm>
            <a:off x="749300" y="4633986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04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000E36-79BF-41FD-82F7-7C395B52E0D6}"/>
              </a:ext>
            </a:extLst>
          </p:cNvPr>
          <p:cNvSpPr txBox="1"/>
          <p:nvPr/>
        </p:nvSpPr>
        <p:spPr>
          <a:xfrm>
            <a:off x="1446814" y="5531027"/>
            <a:ext cx="883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ERD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7839E6-40F3-48C5-9EF4-F40B3217A69E}"/>
              </a:ext>
            </a:extLst>
          </p:cNvPr>
          <p:cNvSpPr txBox="1"/>
          <p:nvPr/>
        </p:nvSpPr>
        <p:spPr>
          <a:xfrm>
            <a:off x="749300" y="5592582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845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4981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스토리보드 </a:t>
            </a:r>
            <a:r>
              <a:rPr lang="en-US" altLang="ko-KR" sz="3600" dirty="0"/>
              <a:t>– FAQ </a:t>
            </a:r>
            <a:r>
              <a:rPr lang="ko-KR" altLang="en-US" sz="3600" dirty="0"/>
              <a:t>작성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3338BBB-C6C6-47EE-BE22-253364B7C0EA}"/>
              </a:ext>
            </a:extLst>
          </p:cNvPr>
          <p:cNvCxnSpPr>
            <a:cxnSpLocks/>
          </p:cNvCxnSpPr>
          <p:nvPr/>
        </p:nvCxnSpPr>
        <p:spPr>
          <a:xfrm flipV="1">
            <a:off x="8943399" y="1015999"/>
            <a:ext cx="1" cy="58398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8FD3699-1F31-46E1-8B37-36CFFDB12158}"/>
              </a:ext>
            </a:extLst>
          </p:cNvPr>
          <p:cNvSpPr txBox="1"/>
          <p:nvPr/>
        </p:nvSpPr>
        <p:spPr>
          <a:xfrm>
            <a:off x="8943399" y="1108671"/>
            <a:ext cx="19544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FAQ</a:t>
            </a:r>
            <a:r>
              <a:rPr lang="ko-KR" altLang="en-US" dirty="0"/>
              <a:t> 작성 완료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7" name="table">
            <a:extLst>
              <a:ext uri="{FF2B5EF4-FFF2-40B4-BE49-F238E27FC236}">
                <a16:creationId xmlns:a16="http://schemas.microsoft.com/office/drawing/2014/main" id="{63FE5045-B273-4778-AD9B-F6DA6052E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91" y="1313248"/>
            <a:ext cx="6301881" cy="2667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3909AE2-36A2-4944-9E3A-79729C7CF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57" y="1295635"/>
            <a:ext cx="990296" cy="28952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49D0DEE-233A-4962-83D1-9914B025D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832" y="1278128"/>
            <a:ext cx="320783" cy="461614"/>
          </a:xfrm>
          <a:prstGeom prst="rect">
            <a:avLst/>
          </a:prstGeom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3CD413F-3418-42A9-94F7-30158DF022DF}"/>
              </a:ext>
            </a:extLst>
          </p:cNvPr>
          <p:cNvCxnSpPr>
            <a:cxnSpLocks/>
          </p:cNvCxnSpPr>
          <p:nvPr/>
        </p:nvCxnSpPr>
        <p:spPr>
          <a:xfrm flipH="1">
            <a:off x="284480" y="2792064"/>
            <a:ext cx="8658918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BE9F1C7-6732-46A1-A18B-5BC13D31B754}"/>
              </a:ext>
            </a:extLst>
          </p:cNvPr>
          <p:cNvCxnSpPr>
            <a:cxnSpLocks/>
          </p:cNvCxnSpPr>
          <p:nvPr/>
        </p:nvCxnSpPr>
        <p:spPr>
          <a:xfrm flipH="1">
            <a:off x="284480" y="3263390"/>
            <a:ext cx="8658918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A62A4BB-2411-4F4E-8B17-8E3B60BF5A73}"/>
              </a:ext>
            </a:extLst>
          </p:cNvPr>
          <p:cNvSpPr txBox="1"/>
          <p:nvPr/>
        </p:nvSpPr>
        <p:spPr>
          <a:xfrm>
            <a:off x="2519883" y="285786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니콘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C8EF6E-619E-4652-90BF-7576A4AF7A5B}"/>
              </a:ext>
            </a:extLst>
          </p:cNvPr>
          <p:cNvSpPr txBox="1"/>
          <p:nvPr/>
        </p:nvSpPr>
        <p:spPr>
          <a:xfrm>
            <a:off x="3272523" y="28472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캐논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420FB1-F447-472E-BA1C-14BAC22D2CBD}"/>
              </a:ext>
            </a:extLst>
          </p:cNvPr>
          <p:cNvSpPr txBox="1"/>
          <p:nvPr/>
        </p:nvSpPr>
        <p:spPr>
          <a:xfrm>
            <a:off x="3995011" y="28472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소니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54C77CF-4E46-4B82-8940-A4936A17F49E}"/>
              </a:ext>
            </a:extLst>
          </p:cNvPr>
          <p:cNvSpPr txBox="1"/>
          <p:nvPr/>
        </p:nvSpPr>
        <p:spPr>
          <a:xfrm>
            <a:off x="4717499" y="28472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악세서리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86AC155-7597-4388-A362-BF9D0290BD7E}"/>
              </a:ext>
            </a:extLst>
          </p:cNvPr>
          <p:cNvSpPr/>
          <p:nvPr/>
        </p:nvSpPr>
        <p:spPr>
          <a:xfrm>
            <a:off x="2798324" y="2421209"/>
            <a:ext cx="3838351" cy="2703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600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9ED321-9629-40EE-A096-599B54119363}"/>
              </a:ext>
            </a:extLst>
          </p:cNvPr>
          <p:cNvSpPr txBox="1"/>
          <p:nvPr/>
        </p:nvSpPr>
        <p:spPr>
          <a:xfrm>
            <a:off x="3009974" y="1659774"/>
            <a:ext cx="32079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Camera Club</a:t>
            </a:r>
            <a:endParaRPr lang="ko-KR" altLang="en-US" sz="40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D895BC8-8212-40CF-8F05-1D98A68DA459}"/>
              </a:ext>
            </a:extLst>
          </p:cNvPr>
          <p:cNvSpPr/>
          <p:nvPr/>
        </p:nvSpPr>
        <p:spPr>
          <a:xfrm>
            <a:off x="6143730" y="2417042"/>
            <a:ext cx="492945" cy="274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검색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BFA00E3-78E9-4CE8-A6DC-33540846A2E1}"/>
              </a:ext>
            </a:extLst>
          </p:cNvPr>
          <p:cNvSpPr txBox="1"/>
          <p:nvPr/>
        </p:nvSpPr>
        <p:spPr>
          <a:xfrm>
            <a:off x="5806805" y="28472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고객센터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C480ED9-DB17-44CC-980A-40544963D94D}"/>
              </a:ext>
            </a:extLst>
          </p:cNvPr>
          <p:cNvCxnSpPr>
            <a:cxnSpLocks/>
          </p:cNvCxnSpPr>
          <p:nvPr/>
        </p:nvCxnSpPr>
        <p:spPr>
          <a:xfrm flipH="1">
            <a:off x="663934" y="3718310"/>
            <a:ext cx="789426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2F4E089-7388-4287-B560-82C6EEB0E615}"/>
              </a:ext>
            </a:extLst>
          </p:cNvPr>
          <p:cNvSpPr txBox="1"/>
          <p:nvPr/>
        </p:nvSpPr>
        <p:spPr>
          <a:xfrm>
            <a:off x="614957" y="33356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고객센터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BAF7DE3-9CDB-43E9-9A93-3F0A7833751C}"/>
              </a:ext>
            </a:extLst>
          </p:cNvPr>
          <p:cNvSpPr/>
          <p:nvPr/>
        </p:nvSpPr>
        <p:spPr>
          <a:xfrm>
            <a:off x="7516739" y="6325220"/>
            <a:ext cx="1081232" cy="313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작성하기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F2EF7A3-58DA-48AF-8C99-C5D39162DB66}"/>
              </a:ext>
            </a:extLst>
          </p:cNvPr>
          <p:cNvCxnSpPr>
            <a:cxnSpLocks/>
          </p:cNvCxnSpPr>
          <p:nvPr/>
        </p:nvCxnSpPr>
        <p:spPr>
          <a:xfrm>
            <a:off x="1942536" y="3704982"/>
            <a:ext cx="0" cy="252234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16F438D-8052-421E-9A65-EE56A54EB190}"/>
              </a:ext>
            </a:extLst>
          </p:cNvPr>
          <p:cNvCxnSpPr>
            <a:cxnSpLocks/>
          </p:cNvCxnSpPr>
          <p:nvPr/>
        </p:nvCxnSpPr>
        <p:spPr>
          <a:xfrm flipH="1" flipV="1">
            <a:off x="663934" y="4104003"/>
            <a:ext cx="7894266" cy="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33DFAD2-A27A-40ED-8E23-1C913A8FBD12}"/>
              </a:ext>
            </a:extLst>
          </p:cNvPr>
          <p:cNvSpPr txBox="1"/>
          <p:nvPr/>
        </p:nvSpPr>
        <p:spPr>
          <a:xfrm>
            <a:off x="1031366" y="3783085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제목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0EAC46F-BCE2-4BD9-BDA2-4040FDF49581}"/>
              </a:ext>
            </a:extLst>
          </p:cNvPr>
          <p:cNvSpPr txBox="1"/>
          <p:nvPr/>
        </p:nvSpPr>
        <p:spPr>
          <a:xfrm>
            <a:off x="1958698" y="3779439"/>
            <a:ext cx="2205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질문 작성합니다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9D8AC31-45C1-4137-B647-2FD98C281434}"/>
              </a:ext>
            </a:extLst>
          </p:cNvPr>
          <p:cNvSpPr txBox="1"/>
          <p:nvPr/>
        </p:nvSpPr>
        <p:spPr>
          <a:xfrm>
            <a:off x="1958698" y="4261011"/>
            <a:ext cx="4920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질문을 작성하고 있습니다</a:t>
            </a:r>
            <a:r>
              <a:rPr lang="en-US" altLang="ko-KR" sz="1400" dirty="0"/>
              <a:t>.</a:t>
            </a: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A9C12197-A980-48CE-9508-5D42A2E32D24}"/>
              </a:ext>
            </a:extLst>
          </p:cNvPr>
          <p:cNvCxnSpPr>
            <a:cxnSpLocks/>
          </p:cNvCxnSpPr>
          <p:nvPr/>
        </p:nvCxnSpPr>
        <p:spPr>
          <a:xfrm>
            <a:off x="663015" y="3716077"/>
            <a:ext cx="6278" cy="251125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5B48FB46-839D-4439-87D7-9A367A031731}"/>
              </a:ext>
            </a:extLst>
          </p:cNvPr>
          <p:cNvCxnSpPr>
            <a:cxnSpLocks/>
          </p:cNvCxnSpPr>
          <p:nvPr/>
        </p:nvCxnSpPr>
        <p:spPr>
          <a:xfrm>
            <a:off x="8558201" y="3716077"/>
            <a:ext cx="31762" cy="249403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08F1F20A-16F2-4B98-B28D-7DE954A9DF14}"/>
              </a:ext>
            </a:extLst>
          </p:cNvPr>
          <p:cNvCxnSpPr>
            <a:cxnSpLocks/>
          </p:cNvCxnSpPr>
          <p:nvPr/>
        </p:nvCxnSpPr>
        <p:spPr>
          <a:xfrm flipH="1">
            <a:off x="659371" y="6212204"/>
            <a:ext cx="7938600" cy="1303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7980A77-62C1-45C0-8127-39288054A28A}"/>
              </a:ext>
            </a:extLst>
          </p:cNvPr>
          <p:cNvSpPr txBox="1"/>
          <p:nvPr/>
        </p:nvSpPr>
        <p:spPr>
          <a:xfrm>
            <a:off x="1031366" y="490680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내용</a:t>
            </a:r>
          </a:p>
        </p:txBody>
      </p:sp>
      <p:sp>
        <p:nvSpPr>
          <p:cNvPr id="68" name="TextBox 84">
            <a:extLst>
              <a:ext uri="{FF2B5EF4-FFF2-40B4-BE49-F238E27FC236}">
                <a16:creationId xmlns:a16="http://schemas.microsoft.com/office/drawing/2014/main" id="{3A12131E-6448-4295-A0E2-69F170237033}"/>
              </a:ext>
            </a:extLst>
          </p:cNvPr>
          <p:cNvSpPr txBox="1"/>
          <p:nvPr/>
        </p:nvSpPr>
        <p:spPr>
          <a:xfrm>
            <a:off x="7209253" y="62099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①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5AFAE04-E78D-4225-80E5-4FEE494C00CE}"/>
              </a:ext>
            </a:extLst>
          </p:cNvPr>
          <p:cNvSpPr txBox="1"/>
          <p:nvPr/>
        </p:nvSpPr>
        <p:spPr>
          <a:xfrm>
            <a:off x="6822563" y="1698233"/>
            <a:ext cx="16882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Root </a:t>
            </a:r>
            <a:r>
              <a:rPr lang="ko-KR" altLang="en-US" sz="900" dirty="0"/>
              <a:t>님 </a:t>
            </a:r>
            <a:r>
              <a:rPr lang="en-US" altLang="ko-KR" sz="900" dirty="0"/>
              <a:t>| </a:t>
            </a:r>
            <a:r>
              <a:rPr lang="ko-KR" altLang="en-US" sz="900" dirty="0"/>
              <a:t>장바구니 </a:t>
            </a:r>
            <a:r>
              <a:rPr lang="en-US" altLang="ko-KR" sz="900" dirty="0"/>
              <a:t>| </a:t>
            </a:r>
            <a:r>
              <a:rPr lang="ko-KR" altLang="en-US" sz="900" dirty="0"/>
              <a:t>주문정보</a:t>
            </a:r>
          </a:p>
        </p:txBody>
      </p:sp>
    </p:spTree>
    <p:extLst>
      <p:ext uri="{BB962C8B-B14F-4D97-AF65-F5344CB8AC3E}">
        <p14:creationId xmlns:p14="http://schemas.microsoft.com/office/powerpoint/2010/main" val="918861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4981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스토리보드 </a:t>
            </a:r>
            <a:r>
              <a:rPr lang="en-US" altLang="ko-KR" sz="3600" dirty="0"/>
              <a:t>– FAQ </a:t>
            </a:r>
            <a:r>
              <a:rPr lang="ko-KR" altLang="en-US" sz="3600" dirty="0"/>
              <a:t>작성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3338BBB-C6C6-47EE-BE22-253364B7C0EA}"/>
              </a:ext>
            </a:extLst>
          </p:cNvPr>
          <p:cNvCxnSpPr>
            <a:cxnSpLocks/>
          </p:cNvCxnSpPr>
          <p:nvPr/>
        </p:nvCxnSpPr>
        <p:spPr>
          <a:xfrm flipV="1">
            <a:off x="8943399" y="1015999"/>
            <a:ext cx="1" cy="58398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8FD3699-1F31-46E1-8B37-36CFFDB12158}"/>
              </a:ext>
            </a:extLst>
          </p:cNvPr>
          <p:cNvSpPr txBox="1"/>
          <p:nvPr/>
        </p:nvSpPr>
        <p:spPr>
          <a:xfrm>
            <a:off x="8943399" y="1108671"/>
            <a:ext cx="26468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고객센터 페이지 이동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7" name="table">
            <a:extLst>
              <a:ext uri="{FF2B5EF4-FFF2-40B4-BE49-F238E27FC236}">
                <a16:creationId xmlns:a16="http://schemas.microsoft.com/office/drawing/2014/main" id="{63FE5045-B273-4778-AD9B-F6DA6052E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91" y="1313248"/>
            <a:ext cx="6301881" cy="2667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3909AE2-36A2-4944-9E3A-79729C7CF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57" y="1295635"/>
            <a:ext cx="990296" cy="28952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49D0DEE-233A-4962-83D1-9914B025D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832" y="1278128"/>
            <a:ext cx="320783" cy="461614"/>
          </a:xfrm>
          <a:prstGeom prst="rect">
            <a:avLst/>
          </a:prstGeom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3CD413F-3418-42A9-94F7-30158DF022DF}"/>
              </a:ext>
            </a:extLst>
          </p:cNvPr>
          <p:cNvCxnSpPr>
            <a:cxnSpLocks/>
          </p:cNvCxnSpPr>
          <p:nvPr/>
        </p:nvCxnSpPr>
        <p:spPr>
          <a:xfrm flipH="1">
            <a:off x="284480" y="2792064"/>
            <a:ext cx="8658918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BE9F1C7-6732-46A1-A18B-5BC13D31B754}"/>
              </a:ext>
            </a:extLst>
          </p:cNvPr>
          <p:cNvCxnSpPr>
            <a:cxnSpLocks/>
          </p:cNvCxnSpPr>
          <p:nvPr/>
        </p:nvCxnSpPr>
        <p:spPr>
          <a:xfrm flipH="1">
            <a:off x="284480" y="3263390"/>
            <a:ext cx="8658918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A62A4BB-2411-4F4E-8B17-8E3B60BF5A73}"/>
              </a:ext>
            </a:extLst>
          </p:cNvPr>
          <p:cNvSpPr txBox="1"/>
          <p:nvPr/>
        </p:nvSpPr>
        <p:spPr>
          <a:xfrm>
            <a:off x="2519883" y="285786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니콘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C8EF6E-619E-4652-90BF-7576A4AF7A5B}"/>
              </a:ext>
            </a:extLst>
          </p:cNvPr>
          <p:cNvSpPr txBox="1"/>
          <p:nvPr/>
        </p:nvSpPr>
        <p:spPr>
          <a:xfrm>
            <a:off x="3272523" y="28472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캐논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420FB1-F447-472E-BA1C-14BAC22D2CBD}"/>
              </a:ext>
            </a:extLst>
          </p:cNvPr>
          <p:cNvSpPr txBox="1"/>
          <p:nvPr/>
        </p:nvSpPr>
        <p:spPr>
          <a:xfrm>
            <a:off x="3995011" y="28472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소니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54C77CF-4E46-4B82-8940-A4936A17F49E}"/>
              </a:ext>
            </a:extLst>
          </p:cNvPr>
          <p:cNvSpPr txBox="1"/>
          <p:nvPr/>
        </p:nvSpPr>
        <p:spPr>
          <a:xfrm>
            <a:off x="4717499" y="28472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악세서리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86AC155-7597-4388-A362-BF9D0290BD7E}"/>
              </a:ext>
            </a:extLst>
          </p:cNvPr>
          <p:cNvSpPr/>
          <p:nvPr/>
        </p:nvSpPr>
        <p:spPr>
          <a:xfrm>
            <a:off x="2798324" y="2421209"/>
            <a:ext cx="3838351" cy="2703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600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9ED321-9629-40EE-A096-599B54119363}"/>
              </a:ext>
            </a:extLst>
          </p:cNvPr>
          <p:cNvSpPr txBox="1"/>
          <p:nvPr/>
        </p:nvSpPr>
        <p:spPr>
          <a:xfrm>
            <a:off x="3009974" y="1659774"/>
            <a:ext cx="32079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Camera Club</a:t>
            </a:r>
            <a:endParaRPr lang="ko-KR" altLang="en-US" sz="40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D895BC8-8212-40CF-8F05-1D98A68DA459}"/>
              </a:ext>
            </a:extLst>
          </p:cNvPr>
          <p:cNvSpPr/>
          <p:nvPr/>
        </p:nvSpPr>
        <p:spPr>
          <a:xfrm>
            <a:off x="6143730" y="2417042"/>
            <a:ext cx="492945" cy="274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검색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BFA00E3-78E9-4CE8-A6DC-33540846A2E1}"/>
              </a:ext>
            </a:extLst>
          </p:cNvPr>
          <p:cNvSpPr txBox="1"/>
          <p:nvPr/>
        </p:nvSpPr>
        <p:spPr>
          <a:xfrm>
            <a:off x="5806805" y="28472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고객센터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C480ED9-DB17-44CC-980A-40544963D94D}"/>
              </a:ext>
            </a:extLst>
          </p:cNvPr>
          <p:cNvCxnSpPr>
            <a:cxnSpLocks/>
          </p:cNvCxnSpPr>
          <p:nvPr/>
        </p:nvCxnSpPr>
        <p:spPr>
          <a:xfrm flipH="1">
            <a:off x="663934" y="3718310"/>
            <a:ext cx="789426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2F4E089-7388-4287-B560-82C6EEB0E615}"/>
              </a:ext>
            </a:extLst>
          </p:cNvPr>
          <p:cNvSpPr txBox="1"/>
          <p:nvPr/>
        </p:nvSpPr>
        <p:spPr>
          <a:xfrm>
            <a:off x="614957" y="33356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고객센터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BAF7DE3-9CDB-43E9-9A93-3F0A7833751C}"/>
              </a:ext>
            </a:extLst>
          </p:cNvPr>
          <p:cNvSpPr/>
          <p:nvPr/>
        </p:nvSpPr>
        <p:spPr>
          <a:xfrm>
            <a:off x="7516739" y="6325220"/>
            <a:ext cx="1081232" cy="313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목록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F2EF7A3-58DA-48AF-8C99-C5D39162DB66}"/>
              </a:ext>
            </a:extLst>
          </p:cNvPr>
          <p:cNvCxnSpPr>
            <a:cxnSpLocks/>
          </p:cNvCxnSpPr>
          <p:nvPr/>
        </p:nvCxnSpPr>
        <p:spPr>
          <a:xfrm>
            <a:off x="1942536" y="3704982"/>
            <a:ext cx="0" cy="252234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16F438D-8052-421E-9A65-EE56A54EB190}"/>
              </a:ext>
            </a:extLst>
          </p:cNvPr>
          <p:cNvCxnSpPr>
            <a:cxnSpLocks/>
          </p:cNvCxnSpPr>
          <p:nvPr/>
        </p:nvCxnSpPr>
        <p:spPr>
          <a:xfrm flipH="1" flipV="1">
            <a:off x="663934" y="4104003"/>
            <a:ext cx="7894266" cy="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33DFAD2-A27A-40ED-8E23-1C913A8FBD12}"/>
              </a:ext>
            </a:extLst>
          </p:cNvPr>
          <p:cNvSpPr txBox="1"/>
          <p:nvPr/>
        </p:nvSpPr>
        <p:spPr>
          <a:xfrm>
            <a:off x="1031366" y="3783085"/>
            <a:ext cx="5373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제목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0EAC46F-BCE2-4BD9-BDA2-4040FDF49581}"/>
              </a:ext>
            </a:extLst>
          </p:cNvPr>
          <p:cNvSpPr txBox="1"/>
          <p:nvPr/>
        </p:nvSpPr>
        <p:spPr>
          <a:xfrm>
            <a:off x="1958698" y="3779439"/>
            <a:ext cx="2205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FAQ</a:t>
            </a:r>
            <a:endParaRPr lang="ko-KR" altLang="en-US" sz="1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9D8AC31-45C1-4137-B647-2FD98C281434}"/>
              </a:ext>
            </a:extLst>
          </p:cNvPr>
          <p:cNvSpPr txBox="1"/>
          <p:nvPr/>
        </p:nvSpPr>
        <p:spPr>
          <a:xfrm>
            <a:off x="1958698" y="4261011"/>
            <a:ext cx="4920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FAQ </a:t>
            </a:r>
            <a:r>
              <a:rPr lang="ko-KR" altLang="en-US" sz="1400" dirty="0"/>
              <a:t>내부 </a:t>
            </a:r>
            <a:endParaRPr lang="en-US" altLang="ko-KR" sz="1400" dirty="0"/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A9C12197-A980-48CE-9508-5D42A2E32D24}"/>
              </a:ext>
            </a:extLst>
          </p:cNvPr>
          <p:cNvCxnSpPr>
            <a:cxnSpLocks/>
          </p:cNvCxnSpPr>
          <p:nvPr/>
        </p:nvCxnSpPr>
        <p:spPr>
          <a:xfrm>
            <a:off x="663015" y="3716077"/>
            <a:ext cx="6278" cy="251125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5B48FB46-839D-4439-87D7-9A367A031731}"/>
              </a:ext>
            </a:extLst>
          </p:cNvPr>
          <p:cNvCxnSpPr>
            <a:cxnSpLocks/>
          </p:cNvCxnSpPr>
          <p:nvPr/>
        </p:nvCxnSpPr>
        <p:spPr>
          <a:xfrm>
            <a:off x="8558201" y="3716077"/>
            <a:ext cx="31762" cy="249403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08F1F20A-16F2-4B98-B28D-7DE954A9DF14}"/>
              </a:ext>
            </a:extLst>
          </p:cNvPr>
          <p:cNvCxnSpPr>
            <a:cxnSpLocks/>
          </p:cNvCxnSpPr>
          <p:nvPr/>
        </p:nvCxnSpPr>
        <p:spPr>
          <a:xfrm flipH="1">
            <a:off x="659371" y="6212204"/>
            <a:ext cx="7938600" cy="1303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7980A77-62C1-45C0-8127-39288054A28A}"/>
              </a:ext>
            </a:extLst>
          </p:cNvPr>
          <p:cNvSpPr txBox="1"/>
          <p:nvPr/>
        </p:nvSpPr>
        <p:spPr>
          <a:xfrm>
            <a:off x="1031366" y="490680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내용</a:t>
            </a:r>
          </a:p>
        </p:txBody>
      </p:sp>
      <p:sp>
        <p:nvSpPr>
          <p:cNvPr id="68" name="TextBox 84">
            <a:extLst>
              <a:ext uri="{FF2B5EF4-FFF2-40B4-BE49-F238E27FC236}">
                <a16:creationId xmlns:a16="http://schemas.microsoft.com/office/drawing/2014/main" id="{3A12131E-6448-4295-A0E2-69F170237033}"/>
              </a:ext>
            </a:extLst>
          </p:cNvPr>
          <p:cNvSpPr txBox="1"/>
          <p:nvPr/>
        </p:nvSpPr>
        <p:spPr>
          <a:xfrm>
            <a:off x="7209253" y="62099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①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652805-7536-4DB8-9E5B-A800761F8622}"/>
              </a:ext>
            </a:extLst>
          </p:cNvPr>
          <p:cNvSpPr txBox="1"/>
          <p:nvPr/>
        </p:nvSpPr>
        <p:spPr>
          <a:xfrm>
            <a:off x="6822563" y="1698233"/>
            <a:ext cx="16882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Root </a:t>
            </a:r>
            <a:r>
              <a:rPr lang="ko-KR" altLang="en-US" sz="900" dirty="0"/>
              <a:t>님 </a:t>
            </a:r>
            <a:r>
              <a:rPr lang="en-US" altLang="ko-KR" sz="900" dirty="0"/>
              <a:t>| </a:t>
            </a:r>
            <a:r>
              <a:rPr lang="ko-KR" altLang="en-US" sz="900" dirty="0"/>
              <a:t>장바구니 </a:t>
            </a:r>
            <a:r>
              <a:rPr lang="en-US" altLang="ko-KR" sz="900" dirty="0"/>
              <a:t>| </a:t>
            </a:r>
            <a:r>
              <a:rPr lang="ko-KR" altLang="en-US" sz="900" dirty="0"/>
              <a:t>주문정보</a:t>
            </a:r>
          </a:p>
        </p:txBody>
      </p:sp>
    </p:spTree>
    <p:extLst>
      <p:ext uri="{BB962C8B-B14F-4D97-AF65-F5344CB8AC3E}">
        <p14:creationId xmlns:p14="http://schemas.microsoft.com/office/powerpoint/2010/main" val="35552282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6365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스토리보드 </a:t>
            </a:r>
            <a:r>
              <a:rPr lang="en-US" altLang="ko-KR" sz="3600" dirty="0"/>
              <a:t>– </a:t>
            </a:r>
            <a:r>
              <a:rPr lang="ko-KR" altLang="en-US" sz="3600" dirty="0"/>
              <a:t>관리자 </a:t>
            </a:r>
            <a:r>
              <a:rPr lang="ko-KR" altLang="en-US" sz="3600" dirty="0" err="1"/>
              <a:t>메인화면</a:t>
            </a:r>
            <a:endParaRPr lang="ko-KR" altLang="en-US" sz="36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3338BBB-C6C6-47EE-BE22-253364B7C0EA}"/>
              </a:ext>
            </a:extLst>
          </p:cNvPr>
          <p:cNvCxnSpPr>
            <a:cxnSpLocks/>
          </p:cNvCxnSpPr>
          <p:nvPr/>
        </p:nvCxnSpPr>
        <p:spPr>
          <a:xfrm flipV="1">
            <a:off x="8943399" y="1015999"/>
            <a:ext cx="1" cy="58398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8FD3699-1F31-46E1-8B37-36CFFDB12158}"/>
              </a:ext>
            </a:extLst>
          </p:cNvPr>
          <p:cNvSpPr txBox="1"/>
          <p:nvPr/>
        </p:nvSpPr>
        <p:spPr>
          <a:xfrm>
            <a:off x="8943399" y="1108671"/>
            <a:ext cx="3172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 err="1"/>
              <a:t>클릭시</a:t>
            </a:r>
            <a:r>
              <a:rPr lang="ko-KR" altLang="en-US" dirty="0"/>
              <a:t> 해당 페이지로 이동</a:t>
            </a:r>
            <a:endParaRPr lang="en-US" altLang="ko-KR" dirty="0"/>
          </a:p>
        </p:txBody>
      </p:sp>
      <p:pic>
        <p:nvPicPr>
          <p:cNvPr id="17" name="table">
            <a:extLst>
              <a:ext uri="{FF2B5EF4-FFF2-40B4-BE49-F238E27FC236}">
                <a16:creationId xmlns:a16="http://schemas.microsoft.com/office/drawing/2014/main" id="{63FE5045-B273-4778-AD9B-F6DA6052E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91" y="1313248"/>
            <a:ext cx="6301881" cy="2667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3909AE2-36A2-4944-9E3A-79729C7CF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57" y="1295635"/>
            <a:ext cx="990296" cy="28952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49D0DEE-233A-4962-83D1-9914B025D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832" y="1278128"/>
            <a:ext cx="320783" cy="461614"/>
          </a:xfrm>
          <a:prstGeom prst="rect">
            <a:avLst/>
          </a:prstGeom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3CD413F-3418-42A9-94F7-30158DF022DF}"/>
              </a:ext>
            </a:extLst>
          </p:cNvPr>
          <p:cNvCxnSpPr>
            <a:cxnSpLocks/>
          </p:cNvCxnSpPr>
          <p:nvPr/>
        </p:nvCxnSpPr>
        <p:spPr>
          <a:xfrm flipH="1">
            <a:off x="284480" y="2792064"/>
            <a:ext cx="8658918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BE9F1C7-6732-46A1-A18B-5BC13D31B754}"/>
              </a:ext>
            </a:extLst>
          </p:cNvPr>
          <p:cNvCxnSpPr>
            <a:cxnSpLocks/>
          </p:cNvCxnSpPr>
          <p:nvPr/>
        </p:nvCxnSpPr>
        <p:spPr>
          <a:xfrm flipH="1">
            <a:off x="284480" y="3263390"/>
            <a:ext cx="8658918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A62A4BB-2411-4F4E-8B17-8E3B60BF5A73}"/>
              </a:ext>
            </a:extLst>
          </p:cNvPr>
          <p:cNvSpPr txBox="1"/>
          <p:nvPr/>
        </p:nvSpPr>
        <p:spPr>
          <a:xfrm>
            <a:off x="2519883" y="285786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니콘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C8EF6E-619E-4652-90BF-7576A4AF7A5B}"/>
              </a:ext>
            </a:extLst>
          </p:cNvPr>
          <p:cNvSpPr txBox="1"/>
          <p:nvPr/>
        </p:nvSpPr>
        <p:spPr>
          <a:xfrm>
            <a:off x="3272523" y="28472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캐논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420FB1-F447-472E-BA1C-14BAC22D2CBD}"/>
              </a:ext>
            </a:extLst>
          </p:cNvPr>
          <p:cNvSpPr txBox="1"/>
          <p:nvPr/>
        </p:nvSpPr>
        <p:spPr>
          <a:xfrm>
            <a:off x="3995011" y="28472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소니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54C77CF-4E46-4B82-8940-A4936A17F49E}"/>
              </a:ext>
            </a:extLst>
          </p:cNvPr>
          <p:cNvSpPr txBox="1"/>
          <p:nvPr/>
        </p:nvSpPr>
        <p:spPr>
          <a:xfrm>
            <a:off x="4717499" y="28472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악세서리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86AC155-7597-4388-A362-BF9D0290BD7E}"/>
              </a:ext>
            </a:extLst>
          </p:cNvPr>
          <p:cNvSpPr/>
          <p:nvPr/>
        </p:nvSpPr>
        <p:spPr>
          <a:xfrm>
            <a:off x="2798324" y="2421209"/>
            <a:ext cx="3838351" cy="2703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600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9ED321-9629-40EE-A096-599B54119363}"/>
              </a:ext>
            </a:extLst>
          </p:cNvPr>
          <p:cNvSpPr txBox="1"/>
          <p:nvPr/>
        </p:nvSpPr>
        <p:spPr>
          <a:xfrm>
            <a:off x="3009974" y="1659774"/>
            <a:ext cx="32079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Camera Club</a:t>
            </a:r>
            <a:endParaRPr lang="ko-KR" altLang="en-US" sz="40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D895BC8-8212-40CF-8F05-1D98A68DA459}"/>
              </a:ext>
            </a:extLst>
          </p:cNvPr>
          <p:cNvSpPr/>
          <p:nvPr/>
        </p:nvSpPr>
        <p:spPr>
          <a:xfrm>
            <a:off x="6143730" y="2417042"/>
            <a:ext cx="492945" cy="274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검색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BFA00E3-78E9-4CE8-A6DC-33540846A2E1}"/>
              </a:ext>
            </a:extLst>
          </p:cNvPr>
          <p:cNvSpPr txBox="1"/>
          <p:nvPr/>
        </p:nvSpPr>
        <p:spPr>
          <a:xfrm>
            <a:off x="5806805" y="28472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고객센터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34A8026-9EF4-407B-83D1-631AB7849ADC}"/>
              </a:ext>
            </a:extLst>
          </p:cNvPr>
          <p:cNvSpPr txBox="1"/>
          <p:nvPr/>
        </p:nvSpPr>
        <p:spPr>
          <a:xfrm>
            <a:off x="2363210" y="3633930"/>
            <a:ext cx="1162301" cy="784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500" dirty="0"/>
          </a:p>
          <a:p>
            <a:pPr algn="ctr"/>
            <a:r>
              <a:rPr lang="ko-KR" altLang="en-US" sz="1500" dirty="0"/>
              <a:t>회원관리</a:t>
            </a:r>
            <a:endParaRPr lang="en-US" altLang="ko-KR" sz="1500" dirty="0"/>
          </a:p>
          <a:p>
            <a:pPr algn="ctr"/>
            <a:endParaRPr lang="en-US" altLang="ko-KR" sz="1500" dirty="0"/>
          </a:p>
        </p:txBody>
      </p:sp>
      <p:sp>
        <p:nvSpPr>
          <p:cNvPr id="56" name="TextBox 84">
            <a:extLst>
              <a:ext uri="{FF2B5EF4-FFF2-40B4-BE49-F238E27FC236}">
                <a16:creationId xmlns:a16="http://schemas.microsoft.com/office/drawing/2014/main" id="{F29BF2CD-8410-4717-A38D-48D07157304D}"/>
              </a:ext>
            </a:extLst>
          </p:cNvPr>
          <p:cNvSpPr txBox="1"/>
          <p:nvPr/>
        </p:nvSpPr>
        <p:spPr>
          <a:xfrm>
            <a:off x="2029152" y="336539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F831CB-DB6A-46FF-97B6-FD30CC1110B7}"/>
              </a:ext>
            </a:extLst>
          </p:cNvPr>
          <p:cNvSpPr txBox="1"/>
          <p:nvPr/>
        </p:nvSpPr>
        <p:spPr>
          <a:xfrm>
            <a:off x="3586300" y="3632603"/>
            <a:ext cx="1162301" cy="784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500" dirty="0"/>
          </a:p>
          <a:p>
            <a:pPr algn="ctr"/>
            <a:r>
              <a:rPr lang="ko-KR" altLang="en-US" sz="1500" dirty="0"/>
              <a:t>주문관리</a:t>
            </a:r>
            <a:endParaRPr lang="en-US" altLang="ko-KR" sz="1500" dirty="0"/>
          </a:p>
          <a:p>
            <a:pPr algn="ctr"/>
            <a:endParaRPr lang="en-US" altLang="ko-KR" sz="15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8C7E5F-0257-45F2-9687-7C35F525A585}"/>
              </a:ext>
            </a:extLst>
          </p:cNvPr>
          <p:cNvSpPr txBox="1"/>
          <p:nvPr/>
        </p:nvSpPr>
        <p:spPr>
          <a:xfrm>
            <a:off x="4809390" y="3632603"/>
            <a:ext cx="1162301" cy="784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500" dirty="0"/>
          </a:p>
          <a:p>
            <a:pPr algn="ctr"/>
            <a:r>
              <a:rPr lang="ko-KR" altLang="en-US" sz="1500" dirty="0"/>
              <a:t>상품관리</a:t>
            </a:r>
            <a:endParaRPr lang="en-US" altLang="ko-KR" sz="1500" dirty="0"/>
          </a:p>
          <a:p>
            <a:pPr algn="ctr"/>
            <a:endParaRPr lang="en-US" altLang="ko-KR" sz="1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0F23FC-A105-4EF4-9C70-ED6F0A6F063D}"/>
              </a:ext>
            </a:extLst>
          </p:cNvPr>
          <p:cNvSpPr txBox="1"/>
          <p:nvPr/>
        </p:nvSpPr>
        <p:spPr>
          <a:xfrm>
            <a:off x="6036424" y="3636120"/>
            <a:ext cx="1162301" cy="784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1500" dirty="0"/>
          </a:p>
          <a:p>
            <a:pPr algn="ctr"/>
            <a:r>
              <a:rPr lang="ko-KR" altLang="en-US" sz="1500" dirty="0"/>
              <a:t>판매관리</a:t>
            </a:r>
            <a:endParaRPr lang="en-US" altLang="ko-KR" sz="1500" dirty="0"/>
          </a:p>
          <a:p>
            <a:pPr algn="ctr"/>
            <a:endParaRPr lang="en-US" altLang="ko-KR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5D3483-04A5-4201-BD92-231D9E08447D}"/>
              </a:ext>
            </a:extLst>
          </p:cNvPr>
          <p:cNvSpPr txBox="1"/>
          <p:nvPr/>
        </p:nvSpPr>
        <p:spPr>
          <a:xfrm>
            <a:off x="6822563" y="1698233"/>
            <a:ext cx="16882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Root </a:t>
            </a:r>
            <a:r>
              <a:rPr lang="ko-KR" altLang="en-US" sz="900" dirty="0"/>
              <a:t>님 </a:t>
            </a:r>
            <a:r>
              <a:rPr lang="en-US" altLang="ko-KR" sz="900" dirty="0"/>
              <a:t>| </a:t>
            </a:r>
            <a:r>
              <a:rPr lang="ko-KR" altLang="en-US" sz="900" dirty="0"/>
              <a:t>장바구니 </a:t>
            </a:r>
            <a:r>
              <a:rPr lang="en-US" altLang="ko-KR" sz="900" dirty="0"/>
              <a:t>| </a:t>
            </a:r>
            <a:r>
              <a:rPr lang="ko-KR" altLang="en-US" sz="900" dirty="0"/>
              <a:t>주문정보</a:t>
            </a:r>
          </a:p>
        </p:txBody>
      </p:sp>
    </p:spTree>
    <p:extLst>
      <p:ext uri="{BB962C8B-B14F-4D97-AF65-F5344CB8AC3E}">
        <p14:creationId xmlns:p14="http://schemas.microsoft.com/office/powerpoint/2010/main" val="14804169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4750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스토리보드 </a:t>
            </a:r>
            <a:r>
              <a:rPr lang="en-US" altLang="ko-KR" sz="3600" dirty="0"/>
              <a:t>- </a:t>
            </a:r>
            <a:r>
              <a:rPr lang="ko-KR" altLang="en-US" sz="3600" dirty="0" err="1"/>
              <a:t>메인화면</a:t>
            </a:r>
            <a:endParaRPr lang="ko-KR" altLang="en-US" sz="36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3338BBB-C6C6-47EE-BE22-253364B7C0EA}"/>
              </a:ext>
            </a:extLst>
          </p:cNvPr>
          <p:cNvCxnSpPr>
            <a:cxnSpLocks/>
          </p:cNvCxnSpPr>
          <p:nvPr/>
        </p:nvCxnSpPr>
        <p:spPr>
          <a:xfrm flipV="1">
            <a:off x="8943399" y="1015999"/>
            <a:ext cx="1" cy="58398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8FD3699-1F31-46E1-8B37-36CFFDB12158}"/>
              </a:ext>
            </a:extLst>
          </p:cNvPr>
          <p:cNvSpPr txBox="1"/>
          <p:nvPr/>
        </p:nvSpPr>
        <p:spPr>
          <a:xfrm>
            <a:off x="8943399" y="1108671"/>
            <a:ext cx="31726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삭제 </a:t>
            </a:r>
            <a:r>
              <a:rPr lang="ko-KR" altLang="en-US" dirty="0" err="1"/>
              <a:t>클릭시</a:t>
            </a:r>
            <a:r>
              <a:rPr lang="ko-KR" altLang="en-US" dirty="0"/>
              <a:t> 회원 삭제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수정 </a:t>
            </a:r>
            <a:r>
              <a:rPr lang="ko-KR" altLang="en-US" dirty="0" err="1"/>
              <a:t>클릭시</a:t>
            </a:r>
            <a:r>
              <a:rPr lang="ko-KR" altLang="en-US" dirty="0"/>
              <a:t> 회원정보 수정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페이지로 이동</a:t>
            </a:r>
            <a:endParaRPr lang="en-US" altLang="ko-KR" dirty="0"/>
          </a:p>
        </p:txBody>
      </p:sp>
      <p:pic>
        <p:nvPicPr>
          <p:cNvPr id="17" name="table">
            <a:extLst>
              <a:ext uri="{FF2B5EF4-FFF2-40B4-BE49-F238E27FC236}">
                <a16:creationId xmlns:a16="http://schemas.microsoft.com/office/drawing/2014/main" id="{63FE5045-B273-4778-AD9B-F6DA6052E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91" y="1313248"/>
            <a:ext cx="6301881" cy="2667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3909AE2-36A2-4944-9E3A-79729C7CF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57" y="1295635"/>
            <a:ext cx="990296" cy="28952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49D0DEE-233A-4962-83D1-9914B025D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832" y="1278128"/>
            <a:ext cx="320783" cy="461614"/>
          </a:xfrm>
          <a:prstGeom prst="rect">
            <a:avLst/>
          </a:prstGeom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3CD413F-3418-42A9-94F7-30158DF022DF}"/>
              </a:ext>
            </a:extLst>
          </p:cNvPr>
          <p:cNvCxnSpPr>
            <a:cxnSpLocks/>
          </p:cNvCxnSpPr>
          <p:nvPr/>
        </p:nvCxnSpPr>
        <p:spPr>
          <a:xfrm flipH="1">
            <a:off x="284480" y="2792064"/>
            <a:ext cx="8658918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BE9F1C7-6732-46A1-A18B-5BC13D31B754}"/>
              </a:ext>
            </a:extLst>
          </p:cNvPr>
          <p:cNvCxnSpPr>
            <a:cxnSpLocks/>
          </p:cNvCxnSpPr>
          <p:nvPr/>
        </p:nvCxnSpPr>
        <p:spPr>
          <a:xfrm flipH="1">
            <a:off x="284480" y="3263390"/>
            <a:ext cx="8658918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A62A4BB-2411-4F4E-8B17-8E3B60BF5A73}"/>
              </a:ext>
            </a:extLst>
          </p:cNvPr>
          <p:cNvSpPr txBox="1"/>
          <p:nvPr/>
        </p:nvSpPr>
        <p:spPr>
          <a:xfrm>
            <a:off x="2519883" y="285786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니콘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C8EF6E-619E-4652-90BF-7576A4AF7A5B}"/>
              </a:ext>
            </a:extLst>
          </p:cNvPr>
          <p:cNvSpPr txBox="1"/>
          <p:nvPr/>
        </p:nvSpPr>
        <p:spPr>
          <a:xfrm>
            <a:off x="3272523" y="28472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캐논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420FB1-F447-472E-BA1C-14BAC22D2CBD}"/>
              </a:ext>
            </a:extLst>
          </p:cNvPr>
          <p:cNvSpPr txBox="1"/>
          <p:nvPr/>
        </p:nvSpPr>
        <p:spPr>
          <a:xfrm>
            <a:off x="3995011" y="28472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소니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54C77CF-4E46-4B82-8940-A4936A17F49E}"/>
              </a:ext>
            </a:extLst>
          </p:cNvPr>
          <p:cNvSpPr txBox="1"/>
          <p:nvPr/>
        </p:nvSpPr>
        <p:spPr>
          <a:xfrm>
            <a:off x="4717499" y="28472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악세서리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86AC155-7597-4388-A362-BF9D0290BD7E}"/>
              </a:ext>
            </a:extLst>
          </p:cNvPr>
          <p:cNvSpPr/>
          <p:nvPr/>
        </p:nvSpPr>
        <p:spPr>
          <a:xfrm>
            <a:off x="2798324" y="2421209"/>
            <a:ext cx="3838351" cy="2703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600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9ED321-9629-40EE-A096-599B54119363}"/>
              </a:ext>
            </a:extLst>
          </p:cNvPr>
          <p:cNvSpPr txBox="1"/>
          <p:nvPr/>
        </p:nvSpPr>
        <p:spPr>
          <a:xfrm>
            <a:off x="3009974" y="1659774"/>
            <a:ext cx="32079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Camera Club</a:t>
            </a:r>
            <a:endParaRPr lang="ko-KR" altLang="en-US" sz="40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D895BC8-8212-40CF-8F05-1D98A68DA459}"/>
              </a:ext>
            </a:extLst>
          </p:cNvPr>
          <p:cNvSpPr/>
          <p:nvPr/>
        </p:nvSpPr>
        <p:spPr>
          <a:xfrm>
            <a:off x="6143730" y="2419868"/>
            <a:ext cx="492945" cy="2711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검색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BFA00E3-78E9-4CE8-A6DC-33540846A2E1}"/>
              </a:ext>
            </a:extLst>
          </p:cNvPr>
          <p:cNvSpPr txBox="1"/>
          <p:nvPr/>
        </p:nvSpPr>
        <p:spPr>
          <a:xfrm>
            <a:off x="5806805" y="28472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고객센터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A48EB00-6EFE-4F34-85E8-52CA49D2614C}"/>
              </a:ext>
            </a:extLst>
          </p:cNvPr>
          <p:cNvCxnSpPr>
            <a:cxnSpLocks/>
          </p:cNvCxnSpPr>
          <p:nvPr/>
        </p:nvCxnSpPr>
        <p:spPr>
          <a:xfrm flipH="1">
            <a:off x="663934" y="3718310"/>
            <a:ext cx="789426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7275C42-DA67-4822-AF7B-342AA29D80DC}"/>
              </a:ext>
            </a:extLst>
          </p:cNvPr>
          <p:cNvSpPr txBox="1"/>
          <p:nvPr/>
        </p:nvSpPr>
        <p:spPr>
          <a:xfrm>
            <a:off x="614957" y="33356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회원관리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0B4191D-8D78-4E90-94E2-F14D99925034}"/>
              </a:ext>
            </a:extLst>
          </p:cNvPr>
          <p:cNvCxnSpPr>
            <a:cxnSpLocks/>
          </p:cNvCxnSpPr>
          <p:nvPr/>
        </p:nvCxnSpPr>
        <p:spPr>
          <a:xfrm>
            <a:off x="1585639" y="3723303"/>
            <a:ext cx="0" cy="250193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C6408DE-4F33-4EC4-8B93-E583D229CD93}"/>
              </a:ext>
            </a:extLst>
          </p:cNvPr>
          <p:cNvCxnSpPr>
            <a:cxnSpLocks/>
          </p:cNvCxnSpPr>
          <p:nvPr/>
        </p:nvCxnSpPr>
        <p:spPr>
          <a:xfrm flipH="1" flipV="1">
            <a:off x="663934" y="4104003"/>
            <a:ext cx="7894266" cy="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CE17EC9-91E8-42C7-A4B7-3AA751366225}"/>
              </a:ext>
            </a:extLst>
          </p:cNvPr>
          <p:cNvSpPr txBox="1"/>
          <p:nvPr/>
        </p:nvSpPr>
        <p:spPr>
          <a:xfrm>
            <a:off x="924334" y="377232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ID</a:t>
            </a:r>
            <a:endParaRPr lang="ko-KR" altLang="en-US" sz="14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D71261-8AC3-43EA-B03B-565E76041E66}"/>
              </a:ext>
            </a:extLst>
          </p:cNvPr>
          <p:cNvSpPr txBox="1"/>
          <p:nvPr/>
        </p:nvSpPr>
        <p:spPr>
          <a:xfrm>
            <a:off x="854580" y="4139323"/>
            <a:ext cx="897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root</a:t>
            </a:r>
            <a:endParaRPr lang="ko-KR" altLang="en-US" sz="1400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4466C85-B2F0-4644-A359-FD20B90F1840}"/>
              </a:ext>
            </a:extLst>
          </p:cNvPr>
          <p:cNvCxnSpPr>
            <a:cxnSpLocks/>
          </p:cNvCxnSpPr>
          <p:nvPr/>
        </p:nvCxnSpPr>
        <p:spPr>
          <a:xfrm flipH="1">
            <a:off x="663934" y="4496521"/>
            <a:ext cx="7894266" cy="650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F0A5C09-A5A4-4C64-B34E-672B61EDAF48}"/>
              </a:ext>
            </a:extLst>
          </p:cNvPr>
          <p:cNvSpPr txBox="1"/>
          <p:nvPr/>
        </p:nvSpPr>
        <p:spPr>
          <a:xfrm>
            <a:off x="859939" y="4567381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bbbb</a:t>
            </a:r>
            <a:endParaRPr lang="ko-KR" altLang="en-US" sz="1400" dirty="0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EF0B714-BF36-4F4E-95A6-71C23A859B89}"/>
              </a:ext>
            </a:extLst>
          </p:cNvPr>
          <p:cNvCxnSpPr>
            <a:cxnSpLocks/>
          </p:cNvCxnSpPr>
          <p:nvPr/>
        </p:nvCxnSpPr>
        <p:spPr>
          <a:xfrm flipH="1">
            <a:off x="663934" y="4901917"/>
            <a:ext cx="7894266" cy="181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1ACB492-B54A-4BC3-B2C5-C2D1C8B27A12}"/>
              </a:ext>
            </a:extLst>
          </p:cNvPr>
          <p:cNvSpPr txBox="1"/>
          <p:nvPr/>
        </p:nvSpPr>
        <p:spPr>
          <a:xfrm>
            <a:off x="859499" y="4984477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idtest</a:t>
            </a:r>
            <a:endParaRPr lang="ko-KR" altLang="en-US" sz="1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893451-6C88-4F15-9CBC-C43BFCE8ECFB}"/>
              </a:ext>
            </a:extLst>
          </p:cNvPr>
          <p:cNvSpPr txBox="1"/>
          <p:nvPr/>
        </p:nvSpPr>
        <p:spPr>
          <a:xfrm>
            <a:off x="1832944" y="3756320"/>
            <a:ext cx="581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이름</a:t>
            </a:r>
            <a:endParaRPr lang="ko-KR" altLang="en-US" sz="14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BECEDCD-1E61-4C4B-886D-9A1879DF1EF1}"/>
              </a:ext>
            </a:extLst>
          </p:cNvPr>
          <p:cNvSpPr txBox="1"/>
          <p:nvPr/>
        </p:nvSpPr>
        <p:spPr>
          <a:xfrm>
            <a:off x="1764866" y="4143637"/>
            <a:ext cx="1035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백재원</a:t>
            </a:r>
            <a:endParaRPr lang="en-US" altLang="ko-KR" sz="1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6274564-BD74-4E37-8021-45E00536744C}"/>
              </a:ext>
            </a:extLst>
          </p:cNvPr>
          <p:cNvSpPr txBox="1"/>
          <p:nvPr/>
        </p:nvSpPr>
        <p:spPr>
          <a:xfrm>
            <a:off x="1752035" y="4573729"/>
            <a:ext cx="754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홍길동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C9EE99-51B2-423F-9F03-E828BAAB821F}"/>
              </a:ext>
            </a:extLst>
          </p:cNvPr>
          <p:cNvSpPr txBox="1"/>
          <p:nvPr/>
        </p:nvSpPr>
        <p:spPr>
          <a:xfrm>
            <a:off x="1758239" y="4968893"/>
            <a:ext cx="808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김씨집</a:t>
            </a:r>
            <a:endParaRPr lang="ko-KR" altLang="en-US" sz="1400" dirty="0"/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22E3AB9C-8669-4CE9-8D9A-864260658B9F}"/>
              </a:ext>
            </a:extLst>
          </p:cNvPr>
          <p:cNvCxnSpPr>
            <a:cxnSpLocks/>
          </p:cNvCxnSpPr>
          <p:nvPr/>
        </p:nvCxnSpPr>
        <p:spPr>
          <a:xfrm>
            <a:off x="663015" y="3716077"/>
            <a:ext cx="6278" cy="251125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337193BD-88E5-47D9-A0FC-B4024427B8B2}"/>
              </a:ext>
            </a:extLst>
          </p:cNvPr>
          <p:cNvCxnSpPr>
            <a:cxnSpLocks/>
          </p:cNvCxnSpPr>
          <p:nvPr/>
        </p:nvCxnSpPr>
        <p:spPr>
          <a:xfrm flipH="1">
            <a:off x="659371" y="5338187"/>
            <a:ext cx="7898829" cy="1512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1EA24E9-45BF-4516-9939-9EC732537671}"/>
              </a:ext>
            </a:extLst>
          </p:cNvPr>
          <p:cNvCxnSpPr>
            <a:cxnSpLocks/>
          </p:cNvCxnSpPr>
          <p:nvPr/>
        </p:nvCxnSpPr>
        <p:spPr>
          <a:xfrm>
            <a:off x="8558201" y="3716077"/>
            <a:ext cx="31762" cy="249403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CE09DE2-6BDA-4E2C-8B36-B95AB17ACB40}"/>
              </a:ext>
            </a:extLst>
          </p:cNvPr>
          <p:cNvSpPr txBox="1"/>
          <p:nvPr/>
        </p:nvSpPr>
        <p:spPr>
          <a:xfrm>
            <a:off x="1688911" y="5409502"/>
            <a:ext cx="912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testname</a:t>
            </a:r>
            <a:endParaRPr lang="ko-KR" altLang="en-US" sz="1400" dirty="0"/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C1F33858-D5E1-4009-9C54-8AF2D0404074}"/>
              </a:ext>
            </a:extLst>
          </p:cNvPr>
          <p:cNvCxnSpPr>
            <a:cxnSpLocks/>
          </p:cNvCxnSpPr>
          <p:nvPr/>
        </p:nvCxnSpPr>
        <p:spPr>
          <a:xfrm flipH="1">
            <a:off x="659757" y="5764991"/>
            <a:ext cx="7898829" cy="1512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C56336A7-6A65-4047-9F74-AE267B61C1B4}"/>
              </a:ext>
            </a:extLst>
          </p:cNvPr>
          <p:cNvSpPr txBox="1"/>
          <p:nvPr/>
        </p:nvSpPr>
        <p:spPr>
          <a:xfrm>
            <a:off x="1762141" y="5856179"/>
            <a:ext cx="824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김김김</a:t>
            </a:r>
            <a:endParaRPr lang="ko-KR" altLang="en-US" sz="1400" dirty="0"/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2DCDB0D9-1F73-4053-B3A7-2FE070143919}"/>
              </a:ext>
            </a:extLst>
          </p:cNvPr>
          <p:cNvCxnSpPr>
            <a:cxnSpLocks/>
          </p:cNvCxnSpPr>
          <p:nvPr/>
        </p:nvCxnSpPr>
        <p:spPr>
          <a:xfrm flipH="1">
            <a:off x="659371" y="6212204"/>
            <a:ext cx="7938600" cy="1303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227E9354-065F-4339-97B3-2536CBB6A192}"/>
              </a:ext>
            </a:extLst>
          </p:cNvPr>
          <p:cNvSpPr txBox="1"/>
          <p:nvPr/>
        </p:nvSpPr>
        <p:spPr>
          <a:xfrm>
            <a:off x="859499" y="5413258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Myid</a:t>
            </a:r>
            <a:endParaRPr lang="ko-KR" altLang="en-US" sz="14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9013C4E-3892-4731-A5F7-011D6BB92AB5}"/>
              </a:ext>
            </a:extLst>
          </p:cNvPr>
          <p:cNvSpPr txBox="1"/>
          <p:nvPr/>
        </p:nvSpPr>
        <p:spPr>
          <a:xfrm>
            <a:off x="859499" y="5865987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di12</a:t>
            </a:r>
            <a:endParaRPr lang="ko-KR" altLang="en-US" sz="14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759C3B8-BDA8-4C5F-8ACF-FDD22244E000}"/>
              </a:ext>
            </a:extLst>
          </p:cNvPr>
          <p:cNvSpPr txBox="1"/>
          <p:nvPr/>
        </p:nvSpPr>
        <p:spPr>
          <a:xfrm>
            <a:off x="4318176" y="634755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74" name="TextBox 84">
            <a:extLst>
              <a:ext uri="{FF2B5EF4-FFF2-40B4-BE49-F238E27FC236}">
                <a16:creationId xmlns:a16="http://schemas.microsoft.com/office/drawing/2014/main" id="{A2359B1B-5B20-4713-ABB4-B669B34C0AC0}"/>
              </a:ext>
            </a:extLst>
          </p:cNvPr>
          <p:cNvSpPr txBox="1"/>
          <p:nvPr/>
        </p:nvSpPr>
        <p:spPr>
          <a:xfrm>
            <a:off x="7247475" y="378594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①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BADB88E-8A76-4F99-89D6-61373F042409}"/>
              </a:ext>
            </a:extLst>
          </p:cNvPr>
          <p:cNvSpPr/>
          <p:nvPr/>
        </p:nvSpPr>
        <p:spPr>
          <a:xfrm>
            <a:off x="7068944" y="6280406"/>
            <a:ext cx="1518047" cy="25785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600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81B2F52-C5A6-4ABB-9E05-23154380FEEF}"/>
              </a:ext>
            </a:extLst>
          </p:cNvPr>
          <p:cNvSpPr/>
          <p:nvPr/>
        </p:nvSpPr>
        <p:spPr>
          <a:xfrm>
            <a:off x="8094046" y="6276239"/>
            <a:ext cx="492945" cy="268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검색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ADBB6A-B54C-4EA4-B8E8-DF39CA01F31C}"/>
              </a:ext>
            </a:extLst>
          </p:cNvPr>
          <p:cNvSpPr txBox="1"/>
          <p:nvPr/>
        </p:nvSpPr>
        <p:spPr>
          <a:xfrm>
            <a:off x="2880386" y="3759298"/>
            <a:ext cx="1133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휴대폰 번호</a:t>
            </a:r>
            <a:endParaRPr lang="ko-KR" altLang="en-US" sz="1400" b="1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36D150B-6342-473D-AF29-1C21C2AAA183}"/>
              </a:ext>
            </a:extLst>
          </p:cNvPr>
          <p:cNvSpPr txBox="1"/>
          <p:nvPr/>
        </p:nvSpPr>
        <p:spPr>
          <a:xfrm>
            <a:off x="5603160" y="3773821"/>
            <a:ext cx="1133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주소</a:t>
            </a: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EDFA4F4E-FBEF-4A0A-96BA-C055D3520CA3}"/>
              </a:ext>
            </a:extLst>
          </p:cNvPr>
          <p:cNvCxnSpPr>
            <a:cxnSpLocks/>
          </p:cNvCxnSpPr>
          <p:nvPr/>
        </p:nvCxnSpPr>
        <p:spPr>
          <a:xfrm>
            <a:off x="2647267" y="3716077"/>
            <a:ext cx="0" cy="251125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3933C31D-E502-4B92-B8B8-C0EB1E7FF03B}"/>
              </a:ext>
            </a:extLst>
          </p:cNvPr>
          <p:cNvCxnSpPr>
            <a:cxnSpLocks/>
          </p:cNvCxnSpPr>
          <p:nvPr/>
        </p:nvCxnSpPr>
        <p:spPr>
          <a:xfrm>
            <a:off x="4318176" y="3716077"/>
            <a:ext cx="0" cy="249403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13CDFA7E-7190-4376-A75A-8E15F1E6B6D6}"/>
              </a:ext>
            </a:extLst>
          </p:cNvPr>
          <p:cNvCxnSpPr>
            <a:cxnSpLocks/>
          </p:cNvCxnSpPr>
          <p:nvPr/>
        </p:nvCxnSpPr>
        <p:spPr>
          <a:xfrm>
            <a:off x="7348281" y="3737458"/>
            <a:ext cx="0" cy="249403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B6802EBC-4D6B-4AC6-BFCA-5F34176D014D}"/>
              </a:ext>
            </a:extLst>
          </p:cNvPr>
          <p:cNvSpPr txBox="1"/>
          <p:nvPr/>
        </p:nvSpPr>
        <p:spPr>
          <a:xfrm>
            <a:off x="2779400" y="4149165"/>
            <a:ext cx="1429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010-5896-2240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5098E23-001D-4035-BDF1-B763592FFD43}"/>
              </a:ext>
            </a:extLst>
          </p:cNvPr>
          <p:cNvSpPr txBox="1"/>
          <p:nvPr/>
        </p:nvSpPr>
        <p:spPr>
          <a:xfrm>
            <a:off x="2767750" y="4567380"/>
            <a:ext cx="1429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010-5896-2240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BA13322-0462-436D-80D3-FC2A7AAB8A3C}"/>
              </a:ext>
            </a:extLst>
          </p:cNvPr>
          <p:cNvSpPr txBox="1"/>
          <p:nvPr/>
        </p:nvSpPr>
        <p:spPr>
          <a:xfrm>
            <a:off x="2770916" y="4972027"/>
            <a:ext cx="1429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010-5896-2240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6977017-F7CA-40CF-B8CE-DC79EAED62FC}"/>
              </a:ext>
            </a:extLst>
          </p:cNvPr>
          <p:cNvSpPr txBox="1"/>
          <p:nvPr/>
        </p:nvSpPr>
        <p:spPr>
          <a:xfrm>
            <a:off x="2765767" y="5405520"/>
            <a:ext cx="1429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010-5896-2240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BC3E0AF-1F26-414E-8FB9-6A2E0DEEC0F4}"/>
              </a:ext>
            </a:extLst>
          </p:cNvPr>
          <p:cNvSpPr txBox="1"/>
          <p:nvPr/>
        </p:nvSpPr>
        <p:spPr>
          <a:xfrm>
            <a:off x="2769733" y="5830083"/>
            <a:ext cx="1429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010-5896-2240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1E72C8F-D3CB-4509-AC63-EFA8B83C6E37}"/>
              </a:ext>
            </a:extLst>
          </p:cNvPr>
          <p:cNvSpPr txBox="1"/>
          <p:nvPr/>
        </p:nvSpPr>
        <p:spPr>
          <a:xfrm>
            <a:off x="4427008" y="4102305"/>
            <a:ext cx="2845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인천 동구 </a:t>
            </a:r>
            <a:r>
              <a:rPr lang="ko-KR" altLang="en-US" sz="1000" dirty="0" err="1"/>
              <a:t>미추홀구</a:t>
            </a:r>
            <a:r>
              <a:rPr lang="ko-KR" altLang="en-US" sz="1000" dirty="0"/>
              <a:t> </a:t>
            </a:r>
            <a:r>
              <a:rPr lang="en-US" altLang="ko-KR" sz="1000" dirty="0"/>
              <a:t>1212 </a:t>
            </a:r>
            <a:r>
              <a:rPr lang="ko-KR" altLang="en-US" sz="1000" dirty="0"/>
              <a:t>무슨 아파트 </a:t>
            </a:r>
            <a:r>
              <a:rPr lang="en-US" altLang="ko-KR" sz="1000" dirty="0"/>
              <a:t>110</a:t>
            </a:r>
            <a:r>
              <a:rPr lang="ko-KR" altLang="en-US" sz="1000" dirty="0"/>
              <a:t>동 </a:t>
            </a:r>
            <a:r>
              <a:rPr lang="en-US" altLang="ko-KR" sz="1000" dirty="0"/>
              <a:t>231</a:t>
            </a:r>
            <a:r>
              <a:rPr lang="ko-KR" altLang="en-US" sz="1000" dirty="0"/>
              <a:t>호</a:t>
            </a:r>
            <a:endParaRPr lang="en-US" altLang="ko-KR" sz="10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1E8194B-005A-49AF-8360-26FAF64316A5}"/>
              </a:ext>
            </a:extLst>
          </p:cNvPr>
          <p:cNvSpPr txBox="1"/>
          <p:nvPr/>
        </p:nvSpPr>
        <p:spPr>
          <a:xfrm>
            <a:off x="4420776" y="4509894"/>
            <a:ext cx="2851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인천 동구 </a:t>
            </a:r>
            <a:r>
              <a:rPr lang="ko-KR" altLang="en-US" sz="1000" dirty="0" err="1"/>
              <a:t>송현로</a:t>
            </a:r>
            <a:r>
              <a:rPr lang="ko-KR" altLang="en-US" sz="1000" dirty="0"/>
              <a:t> </a:t>
            </a:r>
            <a:r>
              <a:rPr lang="en-US" altLang="ko-KR" sz="1000" dirty="0"/>
              <a:t>50 </a:t>
            </a:r>
            <a:r>
              <a:rPr lang="ko-KR" altLang="en-US" sz="1000" dirty="0" err="1"/>
              <a:t>솔빛마을주공아파트</a:t>
            </a:r>
            <a:endParaRPr lang="en-US" altLang="ko-KR" sz="10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33C224B-F4A2-4E3A-9E83-2F164AF1A9BB}"/>
              </a:ext>
            </a:extLst>
          </p:cNvPr>
          <p:cNvSpPr txBox="1"/>
          <p:nvPr/>
        </p:nvSpPr>
        <p:spPr>
          <a:xfrm>
            <a:off x="4427766" y="4922882"/>
            <a:ext cx="28396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서울 마포구 </a:t>
            </a:r>
            <a:r>
              <a:rPr lang="en-US" altLang="ko-KR" sz="1000" dirty="0"/>
              <a:t>12</a:t>
            </a:r>
            <a:r>
              <a:rPr lang="ko-KR" altLang="en-US" sz="1000" dirty="0"/>
              <a:t>번지 </a:t>
            </a:r>
            <a:r>
              <a:rPr lang="ko-KR" altLang="en-US" sz="1000" dirty="0" err="1"/>
              <a:t>솔빛마을주공아파트</a:t>
            </a:r>
            <a:r>
              <a:rPr lang="ko-KR" altLang="en-US" sz="1000" dirty="0"/>
              <a:t> </a:t>
            </a:r>
            <a:r>
              <a:rPr lang="en-US" altLang="ko-KR" sz="1000" dirty="0"/>
              <a:t>33</a:t>
            </a:r>
            <a:r>
              <a:rPr lang="ko-KR" altLang="en-US" sz="1000" dirty="0"/>
              <a:t>호</a:t>
            </a:r>
            <a:endParaRPr lang="en-US" altLang="ko-KR" sz="10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9371C14-DC6C-4DCF-AB0E-51A226DCA72A}"/>
              </a:ext>
            </a:extLst>
          </p:cNvPr>
          <p:cNvSpPr txBox="1"/>
          <p:nvPr/>
        </p:nvSpPr>
        <p:spPr>
          <a:xfrm>
            <a:off x="4428136" y="5381375"/>
            <a:ext cx="28392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인천 동구 </a:t>
            </a:r>
            <a:r>
              <a:rPr lang="ko-KR" altLang="en-US" sz="1000" dirty="0" err="1"/>
              <a:t>송현로</a:t>
            </a:r>
            <a:r>
              <a:rPr lang="ko-KR" altLang="en-US" sz="1000" dirty="0"/>
              <a:t> </a:t>
            </a:r>
            <a:r>
              <a:rPr lang="en-US" altLang="ko-KR" sz="1000" dirty="0"/>
              <a:t>50 </a:t>
            </a:r>
            <a:r>
              <a:rPr lang="ko-KR" altLang="en-US" sz="1000" dirty="0" err="1"/>
              <a:t>솔빛마을주공아파트</a:t>
            </a:r>
            <a:endParaRPr lang="en-US" altLang="ko-KR" sz="10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502F6F-A19F-4608-B78E-90CCA7F5847F}"/>
              </a:ext>
            </a:extLst>
          </p:cNvPr>
          <p:cNvSpPr txBox="1"/>
          <p:nvPr/>
        </p:nvSpPr>
        <p:spPr>
          <a:xfrm>
            <a:off x="4410045" y="5795060"/>
            <a:ext cx="28316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인천 동구 </a:t>
            </a:r>
            <a:r>
              <a:rPr lang="ko-KR" altLang="en-US" sz="1000" dirty="0" err="1"/>
              <a:t>송현로</a:t>
            </a:r>
            <a:r>
              <a:rPr lang="ko-KR" altLang="en-US" sz="1000" dirty="0"/>
              <a:t> </a:t>
            </a:r>
            <a:r>
              <a:rPr lang="en-US" altLang="ko-KR" sz="1000" dirty="0"/>
              <a:t>50 </a:t>
            </a:r>
            <a:r>
              <a:rPr lang="ko-KR" altLang="en-US" sz="1000" dirty="0" err="1"/>
              <a:t>솔빛마을주공아파트</a:t>
            </a:r>
            <a:endParaRPr lang="en-US" altLang="ko-KR" sz="1000" dirty="0"/>
          </a:p>
        </p:txBody>
      </p:sp>
      <p:sp>
        <p:nvSpPr>
          <p:cNvPr id="102" name="TextBox 84">
            <a:extLst>
              <a:ext uri="{FF2B5EF4-FFF2-40B4-BE49-F238E27FC236}">
                <a16:creationId xmlns:a16="http://schemas.microsoft.com/office/drawing/2014/main" id="{C6034C88-2B35-4037-9FE0-A3FCD92AFCC6}"/>
              </a:ext>
            </a:extLst>
          </p:cNvPr>
          <p:cNvSpPr txBox="1"/>
          <p:nvPr/>
        </p:nvSpPr>
        <p:spPr>
          <a:xfrm>
            <a:off x="7858951" y="379997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②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9ABB0AF-80DA-4E7C-950D-33351342D4AB}"/>
              </a:ext>
            </a:extLst>
          </p:cNvPr>
          <p:cNvSpPr/>
          <p:nvPr/>
        </p:nvSpPr>
        <p:spPr>
          <a:xfrm>
            <a:off x="6586802" y="6281081"/>
            <a:ext cx="492945" cy="2703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solidFill>
                  <a:sysClr val="windowText" lastClr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ID</a:t>
            </a:r>
            <a:endParaRPr lang="ko-KR" altLang="en-US" sz="1000" dirty="0">
              <a:solidFill>
                <a:sysClr val="windowText" lastClr="00000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B9CC255-2885-4EFC-A87A-50B7488E047B}"/>
              </a:ext>
            </a:extLst>
          </p:cNvPr>
          <p:cNvSpPr/>
          <p:nvPr/>
        </p:nvSpPr>
        <p:spPr>
          <a:xfrm>
            <a:off x="6356129" y="6276239"/>
            <a:ext cx="230674" cy="259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▼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5D55683-FD10-4674-B65F-4430EEBA57EF}"/>
              </a:ext>
            </a:extLst>
          </p:cNvPr>
          <p:cNvSpPr/>
          <p:nvPr/>
        </p:nvSpPr>
        <p:spPr>
          <a:xfrm>
            <a:off x="6586802" y="6536234"/>
            <a:ext cx="492945" cy="2703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이름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89A8B9D-A646-4C89-B6AF-464EF1562A7A}"/>
              </a:ext>
            </a:extLst>
          </p:cNvPr>
          <p:cNvSpPr/>
          <p:nvPr/>
        </p:nvSpPr>
        <p:spPr>
          <a:xfrm>
            <a:off x="8007532" y="4137892"/>
            <a:ext cx="442066" cy="313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+mj-ea"/>
                <a:ea typeface="+mj-ea"/>
              </a:rPr>
              <a:t>비활성화</a:t>
            </a:r>
            <a:endParaRPr lang="ko-KR" altLang="en-US" sz="1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DC843B1-D49B-43E0-B3EC-705984CADE54}"/>
              </a:ext>
            </a:extLst>
          </p:cNvPr>
          <p:cNvSpPr/>
          <p:nvPr/>
        </p:nvSpPr>
        <p:spPr>
          <a:xfrm>
            <a:off x="7519984" y="4139698"/>
            <a:ext cx="442066" cy="313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수정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9A71182-E8F3-498C-A50E-FA9C8AEC8CB0}"/>
              </a:ext>
            </a:extLst>
          </p:cNvPr>
          <p:cNvSpPr/>
          <p:nvPr/>
        </p:nvSpPr>
        <p:spPr>
          <a:xfrm>
            <a:off x="7998224" y="4542867"/>
            <a:ext cx="442066" cy="313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j-ea"/>
              </a:rPr>
              <a:t>비활성화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75719306-15CF-481A-A9EC-1087C0871D7A}"/>
              </a:ext>
            </a:extLst>
          </p:cNvPr>
          <p:cNvSpPr/>
          <p:nvPr/>
        </p:nvSpPr>
        <p:spPr>
          <a:xfrm>
            <a:off x="7510676" y="4544673"/>
            <a:ext cx="442066" cy="313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수정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094E0ED1-8DC7-4874-8DF5-8C2E40EFB75B}"/>
              </a:ext>
            </a:extLst>
          </p:cNvPr>
          <p:cNvSpPr/>
          <p:nvPr/>
        </p:nvSpPr>
        <p:spPr>
          <a:xfrm>
            <a:off x="8009545" y="4957092"/>
            <a:ext cx="442066" cy="313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j-ea"/>
              </a:rPr>
              <a:t>비활성화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5BAAEA4-918A-46D3-8057-DCFD476C9FAD}"/>
              </a:ext>
            </a:extLst>
          </p:cNvPr>
          <p:cNvSpPr/>
          <p:nvPr/>
        </p:nvSpPr>
        <p:spPr>
          <a:xfrm>
            <a:off x="7521997" y="4958898"/>
            <a:ext cx="442066" cy="313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수정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3374854C-2409-4236-B141-F03B9AF6B13D}"/>
              </a:ext>
            </a:extLst>
          </p:cNvPr>
          <p:cNvSpPr/>
          <p:nvPr/>
        </p:nvSpPr>
        <p:spPr>
          <a:xfrm>
            <a:off x="8002596" y="5392700"/>
            <a:ext cx="442066" cy="313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j-ea"/>
              </a:rPr>
              <a:t>비활성화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2652844-DDB6-475D-A970-B592E3F697D9}"/>
              </a:ext>
            </a:extLst>
          </p:cNvPr>
          <p:cNvSpPr/>
          <p:nvPr/>
        </p:nvSpPr>
        <p:spPr>
          <a:xfrm>
            <a:off x="7515048" y="5394506"/>
            <a:ext cx="442066" cy="313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수정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E8AAC9CC-90FB-426D-94C6-AC3B1B611436}"/>
              </a:ext>
            </a:extLst>
          </p:cNvPr>
          <p:cNvSpPr/>
          <p:nvPr/>
        </p:nvSpPr>
        <p:spPr>
          <a:xfrm>
            <a:off x="8009545" y="5816750"/>
            <a:ext cx="442066" cy="313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+mj-ea"/>
                <a:ea typeface="+mj-ea"/>
              </a:rPr>
              <a:t>활성화</a:t>
            </a:r>
            <a:endParaRPr lang="ko-KR" altLang="en-US" sz="1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BCED53E7-56F2-44F0-AA6E-475120640744}"/>
              </a:ext>
            </a:extLst>
          </p:cNvPr>
          <p:cNvSpPr/>
          <p:nvPr/>
        </p:nvSpPr>
        <p:spPr>
          <a:xfrm>
            <a:off x="7521997" y="5818556"/>
            <a:ext cx="442066" cy="313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수정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EB1B386-634A-4DD9-9199-B64653F2D0EF}"/>
              </a:ext>
            </a:extLst>
          </p:cNvPr>
          <p:cNvSpPr txBox="1"/>
          <p:nvPr/>
        </p:nvSpPr>
        <p:spPr>
          <a:xfrm>
            <a:off x="6822563" y="1698233"/>
            <a:ext cx="16882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Root </a:t>
            </a:r>
            <a:r>
              <a:rPr lang="ko-KR" altLang="en-US" sz="900" dirty="0"/>
              <a:t>님 </a:t>
            </a:r>
            <a:r>
              <a:rPr lang="en-US" altLang="ko-KR" sz="900" dirty="0"/>
              <a:t>| </a:t>
            </a:r>
            <a:r>
              <a:rPr lang="ko-KR" altLang="en-US" sz="900" dirty="0"/>
              <a:t>장바구니 </a:t>
            </a:r>
            <a:r>
              <a:rPr lang="en-US" altLang="ko-KR" sz="900" dirty="0"/>
              <a:t>| </a:t>
            </a:r>
            <a:r>
              <a:rPr lang="ko-KR" altLang="en-US" sz="900" dirty="0"/>
              <a:t>주문정보</a:t>
            </a:r>
          </a:p>
        </p:txBody>
      </p:sp>
    </p:spTree>
    <p:extLst>
      <p:ext uri="{BB962C8B-B14F-4D97-AF65-F5344CB8AC3E}">
        <p14:creationId xmlns:p14="http://schemas.microsoft.com/office/powerpoint/2010/main" val="8055276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7289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스토리보드 </a:t>
            </a:r>
            <a:r>
              <a:rPr lang="en-US" altLang="ko-KR" sz="3600" dirty="0"/>
              <a:t>– </a:t>
            </a:r>
            <a:r>
              <a:rPr lang="ko-KR" altLang="en-US" sz="3600" dirty="0"/>
              <a:t>관리자 회원정보수정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3338BBB-C6C6-47EE-BE22-253364B7C0EA}"/>
              </a:ext>
            </a:extLst>
          </p:cNvPr>
          <p:cNvCxnSpPr>
            <a:cxnSpLocks/>
          </p:cNvCxnSpPr>
          <p:nvPr/>
        </p:nvCxnSpPr>
        <p:spPr>
          <a:xfrm flipV="1">
            <a:off x="8943399" y="1015999"/>
            <a:ext cx="1" cy="58398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8FD3699-1F31-46E1-8B37-36CFFDB12158}"/>
              </a:ext>
            </a:extLst>
          </p:cNvPr>
          <p:cNvSpPr txBox="1"/>
          <p:nvPr/>
        </p:nvSpPr>
        <p:spPr>
          <a:xfrm>
            <a:off x="8943399" y="1108671"/>
            <a:ext cx="30059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관리자는 모든 항목 수정 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가능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17" name="table">
            <a:extLst>
              <a:ext uri="{FF2B5EF4-FFF2-40B4-BE49-F238E27FC236}">
                <a16:creationId xmlns:a16="http://schemas.microsoft.com/office/drawing/2014/main" id="{63FE5045-B273-4778-AD9B-F6DA6052E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91" y="1313248"/>
            <a:ext cx="6301881" cy="2667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3909AE2-36A2-4944-9E3A-79729C7CF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57" y="1295635"/>
            <a:ext cx="990296" cy="28952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49D0DEE-233A-4962-83D1-9914B025D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832" y="1278128"/>
            <a:ext cx="320783" cy="461614"/>
          </a:xfrm>
          <a:prstGeom prst="rect">
            <a:avLst/>
          </a:prstGeom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3CD413F-3418-42A9-94F7-30158DF022DF}"/>
              </a:ext>
            </a:extLst>
          </p:cNvPr>
          <p:cNvCxnSpPr>
            <a:cxnSpLocks/>
          </p:cNvCxnSpPr>
          <p:nvPr/>
        </p:nvCxnSpPr>
        <p:spPr>
          <a:xfrm flipH="1">
            <a:off x="284480" y="2792064"/>
            <a:ext cx="8658918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BE9F1C7-6732-46A1-A18B-5BC13D31B754}"/>
              </a:ext>
            </a:extLst>
          </p:cNvPr>
          <p:cNvCxnSpPr>
            <a:cxnSpLocks/>
          </p:cNvCxnSpPr>
          <p:nvPr/>
        </p:nvCxnSpPr>
        <p:spPr>
          <a:xfrm flipH="1">
            <a:off x="284480" y="3263390"/>
            <a:ext cx="8658918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A62A4BB-2411-4F4E-8B17-8E3B60BF5A73}"/>
              </a:ext>
            </a:extLst>
          </p:cNvPr>
          <p:cNvSpPr txBox="1"/>
          <p:nvPr/>
        </p:nvSpPr>
        <p:spPr>
          <a:xfrm>
            <a:off x="2519883" y="285786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니콘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C8EF6E-619E-4652-90BF-7576A4AF7A5B}"/>
              </a:ext>
            </a:extLst>
          </p:cNvPr>
          <p:cNvSpPr txBox="1"/>
          <p:nvPr/>
        </p:nvSpPr>
        <p:spPr>
          <a:xfrm>
            <a:off x="3272523" y="28472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캐논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420FB1-F447-472E-BA1C-14BAC22D2CBD}"/>
              </a:ext>
            </a:extLst>
          </p:cNvPr>
          <p:cNvSpPr txBox="1"/>
          <p:nvPr/>
        </p:nvSpPr>
        <p:spPr>
          <a:xfrm>
            <a:off x="3995011" y="28472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소니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54C77CF-4E46-4B82-8940-A4936A17F49E}"/>
              </a:ext>
            </a:extLst>
          </p:cNvPr>
          <p:cNvSpPr txBox="1"/>
          <p:nvPr/>
        </p:nvSpPr>
        <p:spPr>
          <a:xfrm>
            <a:off x="4717499" y="28472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악세서리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86AC155-7597-4388-A362-BF9D0290BD7E}"/>
              </a:ext>
            </a:extLst>
          </p:cNvPr>
          <p:cNvSpPr/>
          <p:nvPr/>
        </p:nvSpPr>
        <p:spPr>
          <a:xfrm>
            <a:off x="2798324" y="2421209"/>
            <a:ext cx="3838351" cy="2703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600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9ED321-9629-40EE-A096-599B54119363}"/>
              </a:ext>
            </a:extLst>
          </p:cNvPr>
          <p:cNvSpPr txBox="1"/>
          <p:nvPr/>
        </p:nvSpPr>
        <p:spPr>
          <a:xfrm>
            <a:off x="3009974" y="1659774"/>
            <a:ext cx="32079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Camera Club</a:t>
            </a:r>
            <a:endParaRPr lang="ko-KR" altLang="en-US" sz="40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D895BC8-8212-40CF-8F05-1D98A68DA459}"/>
              </a:ext>
            </a:extLst>
          </p:cNvPr>
          <p:cNvSpPr/>
          <p:nvPr/>
        </p:nvSpPr>
        <p:spPr>
          <a:xfrm>
            <a:off x="6143730" y="2417042"/>
            <a:ext cx="492945" cy="274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검색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BFA00E3-78E9-4CE8-A6DC-33540846A2E1}"/>
              </a:ext>
            </a:extLst>
          </p:cNvPr>
          <p:cNvSpPr txBox="1"/>
          <p:nvPr/>
        </p:nvSpPr>
        <p:spPr>
          <a:xfrm>
            <a:off x="5806805" y="28472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고객센터</a:t>
            </a:r>
          </a:p>
        </p:txBody>
      </p:sp>
      <p:pic>
        <p:nvPicPr>
          <p:cNvPr id="29" name="table">
            <a:extLst>
              <a:ext uri="{FF2B5EF4-FFF2-40B4-BE49-F238E27FC236}">
                <a16:creationId xmlns:a16="http://schemas.microsoft.com/office/drawing/2014/main" id="{0B20447F-BEF1-4EF8-B5AA-5155BCA54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8808" y="3497091"/>
            <a:ext cx="5029555" cy="285598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9CABFE79-A118-4CBC-A9AF-587662A991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388988"/>
              </p:ext>
            </p:extLst>
          </p:nvPr>
        </p:nvGraphicFramePr>
        <p:xfrm>
          <a:off x="3343713" y="4916157"/>
          <a:ext cx="2794998" cy="34073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794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07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root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0F315D9B-896F-4E62-A736-B7B76795D3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717547"/>
              </p:ext>
            </p:extLst>
          </p:nvPr>
        </p:nvGraphicFramePr>
        <p:xfrm>
          <a:off x="3343713" y="3626294"/>
          <a:ext cx="2794998" cy="68147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794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07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root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7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123175"/>
                  </a:ext>
                </a:extLst>
              </a:tr>
            </a:tbl>
          </a:graphicData>
        </a:graphic>
      </p:graphicFrame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8A762C8E-0573-412F-8B06-1E9E22B9A6A9}"/>
              </a:ext>
            </a:extLst>
          </p:cNvPr>
          <p:cNvGraphicFramePr>
            <a:graphicFrameLocks noGrp="1"/>
          </p:cNvGraphicFramePr>
          <p:nvPr/>
        </p:nvGraphicFramePr>
        <p:xfrm>
          <a:off x="3346981" y="4044492"/>
          <a:ext cx="2794998" cy="34073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794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07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********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29AA0C63-7B2B-4B5C-A138-DCCF95DF9C1D}"/>
              </a:ext>
            </a:extLst>
          </p:cNvPr>
          <p:cNvGraphicFramePr>
            <a:graphicFrameLocks noGrp="1"/>
          </p:cNvGraphicFramePr>
          <p:nvPr/>
        </p:nvGraphicFramePr>
        <p:xfrm>
          <a:off x="3343713" y="4490971"/>
          <a:ext cx="2794998" cy="34073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794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07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********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1E43F3F0-8C8B-475E-92C7-DB83B5D68886}"/>
              </a:ext>
            </a:extLst>
          </p:cNvPr>
          <p:cNvGraphicFramePr>
            <a:graphicFrameLocks noGrp="1"/>
          </p:cNvGraphicFramePr>
          <p:nvPr/>
        </p:nvGraphicFramePr>
        <p:xfrm>
          <a:off x="3338925" y="5362636"/>
          <a:ext cx="2794998" cy="34073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794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07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010-5869-2240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DB9253FB-0586-4A58-96D9-948C06375929}"/>
              </a:ext>
            </a:extLst>
          </p:cNvPr>
          <p:cNvGraphicFramePr>
            <a:graphicFrameLocks noGrp="1"/>
          </p:cNvGraphicFramePr>
          <p:nvPr/>
        </p:nvGraphicFramePr>
        <p:xfrm>
          <a:off x="3346981" y="5809115"/>
          <a:ext cx="2794998" cy="34073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794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07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인천 동구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송현로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50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94A01287-B306-43E9-899D-1678673AFDB1}"/>
              </a:ext>
            </a:extLst>
          </p:cNvPr>
          <p:cNvSpPr txBox="1"/>
          <p:nvPr/>
        </p:nvSpPr>
        <p:spPr>
          <a:xfrm>
            <a:off x="3000301" y="3442908"/>
            <a:ext cx="494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F4A5DAA-876C-4091-A3E8-7DF6D6E3C727}"/>
              </a:ext>
            </a:extLst>
          </p:cNvPr>
          <p:cNvSpPr/>
          <p:nvPr/>
        </p:nvSpPr>
        <p:spPr>
          <a:xfrm>
            <a:off x="6537994" y="5842000"/>
            <a:ext cx="695105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개인정보 수정</a:t>
            </a:r>
            <a:endParaRPr lang="en-US" altLang="ko-KR" sz="1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E7A6EC-8CC6-4E72-9C10-9F1DFFA60E3E}"/>
              </a:ext>
            </a:extLst>
          </p:cNvPr>
          <p:cNvSpPr txBox="1"/>
          <p:nvPr/>
        </p:nvSpPr>
        <p:spPr>
          <a:xfrm>
            <a:off x="2761364" y="3693701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아이디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9959E5-266B-44EB-8B08-81410913BE18}"/>
              </a:ext>
            </a:extLst>
          </p:cNvPr>
          <p:cNvSpPr txBox="1"/>
          <p:nvPr/>
        </p:nvSpPr>
        <p:spPr>
          <a:xfrm>
            <a:off x="2610509" y="408693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비밀번호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DAC130F-0CB2-49AC-8049-975C6A92671A}"/>
              </a:ext>
            </a:extLst>
          </p:cNvPr>
          <p:cNvSpPr txBox="1"/>
          <p:nvPr/>
        </p:nvSpPr>
        <p:spPr>
          <a:xfrm>
            <a:off x="2265622" y="4494946"/>
            <a:ext cx="1151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비밀번호 확인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281129F-E139-48CA-A454-2530DEED9928}"/>
              </a:ext>
            </a:extLst>
          </p:cNvPr>
          <p:cNvSpPr txBox="1"/>
          <p:nvPr/>
        </p:nvSpPr>
        <p:spPr>
          <a:xfrm>
            <a:off x="2890585" y="495194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이름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BCA59EE-07F9-4AAF-B36D-06E16B94D979}"/>
              </a:ext>
            </a:extLst>
          </p:cNvPr>
          <p:cNvSpPr txBox="1"/>
          <p:nvPr/>
        </p:nvSpPr>
        <p:spPr>
          <a:xfrm>
            <a:off x="2413339" y="5392067"/>
            <a:ext cx="997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휴대폰 번호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36A7F2A-A745-48E3-B8EA-1483FFFD3BD7}"/>
              </a:ext>
            </a:extLst>
          </p:cNvPr>
          <p:cNvSpPr txBox="1"/>
          <p:nvPr/>
        </p:nvSpPr>
        <p:spPr>
          <a:xfrm>
            <a:off x="2905825" y="5813736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주소</a:t>
            </a:r>
            <a:endParaRPr lang="en-US" altLang="ko-KR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5DCB77F-5269-455A-BA4B-F881C134A89F}"/>
              </a:ext>
            </a:extLst>
          </p:cNvPr>
          <p:cNvSpPr txBox="1"/>
          <p:nvPr/>
        </p:nvSpPr>
        <p:spPr>
          <a:xfrm>
            <a:off x="6822563" y="1698233"/>
            <a:ext cx="16882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Root </a:t>
            </a:r>
            <a:r>
              <a:rPr lang="ko-KR" altLang="en-US" sz="900" dirty="0"/>
              <a:t>님 </a:t>
            </a:r>
            <a:r>
              <a:rPr lang="en-US" altLang="ko-KR" sz="900" dirty="0"/>
              <a:t>| </a:t>
            </a:r>
            <a:r>
              <a:rPr lang="ko-KR" altLang="en-US" sz="900" dirty="0"/>
              <a:t>장바구니 </a:t>
            </a:r>
            <a:r>
              <a:rPr lang="en-US" altLang="ko-KR" sz="900" dirty="0"/>
              <a:t>| </a:t>
            </a:r>
            <a:r>
              <a:rPr lang="ko-KR" altLang="en-US" sz="900" dirty="0"/>
              <a:t>주문정보</a:t>
            </a:r>
          </a:p>
        </p:txBody>
      </p:sp>
    </p:spTree>
    <p:extLst>
      <p:ext uri="{BB962C8B-B14F-4D97-AF65-F5344CB8AC3E}">
        <p14:creationId xmlns:p14="http://schemas.microsoft.com/office/powerpoint/2010/main" val="1669874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6365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스토리보드 </a:t>
            </a:r>
            <a:r>
              <a:rPr lang="en-US" altLang="ko-KR" sz="3600" dirty="0"/>
              <a:t>– </a:t>
            </a:r>
            <a:r>
              <a:rPr lang="ko-KR" altLang="en-US" sz="3600" dirty="0"/>
              <a:t>관리자 주문관리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3338BBB-C6C6-47EE-BE22-253364B7C0EA}"/>
              </a:ext>
            </a:extLst>
          </p:cNvPr>
          <p:cNvCxnSpPr>
            <a:cxnSpLocks/>
          </p:cNvCxnSpPr>
          <p:nvPr/>
        </p:nvCxnSpPr>
        <p:spPr>
          <a:xfrm flipV="1">
            <a:off x="8943399" y="1015999"/>
            <a:ext cx="1" cy="58398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8FD3699-1F31-46E1-8B37-36CFFDB12158}"/>
              </a:ext>
            </a:extLst>
          </p:cNvPr>
          <p:cNvSpPr txBox="1"/>
          <p:nvPr/>
        </p:nvSpPr>
        <p:spPr>
          <a:xfrm>
            <a:off x="8943399" y="1108671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3909AE2-36A2-4944-9E3A-79729C7C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57" y="1295635"/>
            <a:ext cx="990296" cy="28952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49D0DEE-233A-4962-83D1-9914B025D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832" y="1278128"/>
            <a:ext cx="320783" cy="461614"/>
          </a:xfrm>
          <a:prstGeom prst="rect">
            <a:avLst/>
          </a:prstGeom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3CD413F-3418-42A9-94F7-30158DF022DF}"/>
              </a:ext>
            </a:extLst>
          </p:cNvPr>
          <p:cNvCxnSpPr>
            <a:cxnSpLocks/>
          </p:cNvCxnSpPr>
          <p:nvPr/>
        </p:nvCxnSpPr>
        <p:spPr>
          <a:xfrm flipH="1">
            <a:off x="284480" y="2792064"/>
            <a:ext cx="8658918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BE9F1C7-6732-46A1-A18B-5BC13D31B754}"/>
              </a:ext>
            </a:extLst>
          </p:cNvPr>
          <p:cNvCxnSpPr>
            <a:cxnSpLocks/>
          </p:cNvCxnSpPr>
          <p:nvPr/>
        </p:nvCxnSpPr>
        <p:spPr>
          <a:xfrm flipH="1">
            <a:off x="284480" y="3263390"/>
            <a:ext cx="8658918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A62A4BB-2411-4F4E-8B17-8E3B60BF5A73}"/>
              </a:ext>
            </a:extLst>
          </p:cNvPr>
          <p:cNvSpPr txBox="1"/>
          <p:nvPr/>
        </p:nvSpPr>
        <p:spPr>
          <a:xfrm>
            <a:off x="2519883" y="285786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니콘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C8EF6E-619E-4652-90BF-7576A4AF7A5B}"/>
              </a:ext>
            </a:extLst>
          </p:cNvPr>
          <p:cNvSpPr txBox="1"/>
          <p:nvPr/>
        </p:nvSpPr>
        <p:spPr>
          <a:xfrm>
            <a:off x="3272523" y="28472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캐논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420FB1-F447-472E-BA1C-14BAC22D2CBD}"/>
              </a:ext>
            </a:extLst>
          </p:cNvPr>
          <p:cNvSpPr txBox="1"/>
          <p:nvPr/>
        </p:nvSpPr>
        <p:spPr>
          <a:xfrm>
            <a:off x="3995011" y="28472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소니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54C77CF-4E46-4B82-8940-A4936A17F49E}"/>
              </a:ext>
            </a:extLst>
          </p:cNvPr>
          <p:cNvSpPr txBox="1"/>
          <p:nvPr/>
        </p:nvSpPr>
        <p:spPr>
          <a:xfrm>
            <a:off x="4717499" y="28472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악세서리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86AC155-7597-4388-A362-BF9D0290BD7E}"/>
              </a:ext>
            </a:extLst>
          </p:cNvPr>
          <p:cNvSpPr/>
          <p:nvPr/>
        </p:nvSpPr>
        <p:spPr>
          <a:xfrm>
            <a:off x="2798324" y="2421209"/>
            <a:ext cx="3838351" cy="2703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600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9ED321-9629-40EE-A096-599B54119363}"/>
              </a:ext>
            </a:extLst>
          </p:cNvPr>
          <p:cNvSpPr txBox="1"/>
          <p:nvPr/>
        </p:nvSpPr>
        <p:spPr>
          <a:xfrm>
            <a:off x="3009974" y="1659774"/>
            <a:ext cx="32079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Camera Club</a:t>
            </a:r>
            <a:endParaRPr lang="ko-KR" altLang="en-US" sz="40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D895BC8-8212-40CF-8F05-1D98A68DA459}"/>
              </a:ext>
            </a:extLst>
          </p:cNvPr>
          <p:cNvSpPr/>
          <p:nvPr/>
        </p:nvSpPr>
        <p:spPr>
          <a:xfrm>
            <a:off x="6143730" y="2417042"/>
            <a:ext cx="492945" cy="274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검색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BFA00E3-78E9-4CE8-A6DC-33540846A2E1}"/>
              </a:ext>
            </a:extLst>
          </p:cNvPr>
          <p:cNvSpPr txBox="1"/>
          <p:nvPr/>
        </p:nvSpPr>
        <p:spPr>
          <a:xfrm>
            <a:off x="5806805" y="28472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고객센터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C480ED9-DB17-44CC-980A-40544963D94D}"/>
              </a:ext>
            </a:extLst>
          </p:cNvPr>
          <p:cNvCxnSpPr>
            <a:cxnSpLocks/>
          </p:cNvCxnSpPr>
          <p:nvPr/>
        </p:nvCxnSpPr>
        <p:spPr>
          <a:xfrm flipH="1">
            <a:off x="668922" y="3723564"/>
            <a:ext cx="789426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2F4E089-7388-4287-B560-82C6EEB0E615}"/>
              </a:ext>
            </a:extLst>
          </p:cNvPr>
          <p:cNvSpPr txBox="1"/>
          <p:nvPr/>
        </p:nvSpPr>
        <p:spPr>
          <a:xfrm>
            <a:off x="614957" y="33356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주문관리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0483D8-85E4-47C2-ACF4-6A017F2291F9}"/>
              </a:ext>
            </a:extLst>
          </p:cNvPr>
          <p:cNvSpPr txBox="1"/>
          <p:nvPr/>
        </p:nvSpPr>
        <p:spPr>
          <a:xfrm>
            <a:off x="3426206" y="377482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상품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F4E8071-5EFF-44D2-ABF4-E2072419468A}"/>
              </a:ext>
            </a:extLst>
          </p:cNvPr>
          <p:cNvCxnSpPr>
            <a:cxnSpLocks/>
          </p:cNvCxnSpPr>
          <p:nvPr/>
        </p:nvCxnSpPr>
        <p:spPr>
          <a:xfrm flipH="1">
            <a:off x="668922" y="4148853"/>
            <a:ext cx="789426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5BBED7A-6F40-480B-9169-523C204FA619}"/>
              </a:ext>
            </a:extLst>
          </p:cNvPr>
          <p:cNvCxnSpPr>
            <a:cxnSpLocks/>
          </p:cNvCxnSpPr>
          <p:nvPr/>
        </p:nvCxnSpPr>
        <p:spPr>
          <a:xfrm>
            <a:off x="4932911" y="3722502"/>
            <a:ext cx="0" cy="233944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3EE4EF5-A537-406E-99C8-1E0932CD59AC}"/>
              </a:ext>
            </a:extLst>
          </p:cNvPr>
          <p:cNvCxnSpPr>
            <a:cxnSpLocks/>
          </p:cNvCxnSpPr>
          <p:nvPr/>
        </p:nvCxnSpPr>
        <p:spPr>
          <a:xfrm>
            <a:off x="5695858" y="3741491"/>
            <a:ext cx="0" cy="232045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83CD33F-2D29-4A46-8FF1-53E70FE70CD9}"/>
              </a:ext>
            </a:extLst>
          </p:cNvPr>
          <p:cNvCxnSpPr>
            <a:cxnSpLocks/>
          </p:cNvCxnSpPr>
          <p:nvPr/>
        </p:nvCxnSpPr>
        <p:spPr>
          <a:xfrm>
            <a:off x="6972055" y="3727120"/>
            <a:ext cx="0" cy="233482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B3149A2-F5D7-46E7-95BB-F072B5B7B7BC}"/>
              </a:ext>
            </a:extLst>
          </p:cNvPr>
          <p:cNvSpPr txBox="1"/>
          <p:nvPr/>
        </p:nvSpPr>
        <p:spPr>
          <a:xfrm>
            <a:off x="4996330" y="375747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수량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41CAC96-EEEF-48F6-B00D-4AE7443DF784}"/>
              </a:ext>
            </a:extLst>
          </p:cNvPr>
          <p:cNvSpPr txBox="1"/>
          <p:nvPr/>
        </p:nvSpPr>
        <p:spPr>
          <a:xfrm>
            <a:off x="5975156" y="377482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가격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1DA6789-ED70-4D6C-ACE8-C7BBE43F85EA}"/>
              </a:ext>
            </a:extLst>
          </p:cNvPr>
          <p:cNvSpPr txBox="1"/>
          <p:nvPr/>
        </p:nvSpPr>
        <p:spPr>
          <a:xfrm>
            <a:off x="7226293" y="376795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C6A985-8E51-45CF-8F56-14EB8A06722D}"/>
              </a:ext>
            </a:extLst>
          </p:cNvPr>
          <p:cNvSpPr txBox="1"/>
          <p:nvPr/>
        </p:nvSpPr>
        <p:spPr>
          <a:xfrm>
            <a:off x="2655602" y="4226786"/>
            <a:ext cx="2197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캐논 </a:t>
            </a:r>
            <a:r>
              <a:rPr lang="en-US" altLang="ko-KR" sz="1400" dirty="0"/>
              <a:t>5D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600CE2-5C30-48FB-AF90-173D687457D5}"/>
              </a:ext>
            </a:extLst>
          </p:cNvPr>
          <p:cNvSpPr txBox="1"/>
          <p:nvPr/>
        </p:nvSpPr>
        <p:spPr>
          <a:xfrm>
            <a:off x="5159429" y="423672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314EF3-6E7C-4284-9556-6B2632169A81}"/>
              </a:ext>
            </a:extLst>
          </p:cNvPr>
          <p:cNvSpPr txBox="1"/>
          <p:nvPr/>
        </p:nvSpPr>
        <p:spPr>
          <a:xfrm>
            <a:off x="5754347" y="4250947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100,000,000</a:t>
            </a:r>
            <a:endParaRPr lang="ko-KR" altLang="en-US" sz="1400" dirty="0"/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204C0819-FA04-446A-9034-CB0E7DA5E8D9}"/>
              </a:ext>
            </a:extLst>
          </p:cNvPr>
          <p:cNvCxnSpPr>
            <a:cxnSpLocks/>
          </p:cNvCxnSpPr>
          <p:nvPr/>
        </p:nvCxnSpPr>
        <p:spPr>
          <a:xfrm>
            <a:off x="2613084" y="3722502"/>
            <a:ext cx="0" cy="234275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table">
            <a:extLst>
              <a:ext uri="{FF2B5EF4-FFF2-40B4-BE49-F238E27FC236}">
                <a16:creationId xmlns:a16="http://schemas.microsoft.com/office/drawing/2014/main" id="{A8DD7B77-D4A6-44D7-9A46-1AF4C8A06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691" y="1313248"/>
            <a:ext cx="6301881" cy="266750"/>
          </a:xfrm>
          <a:prstGeom prst="rect">
            <a:avLst/>
          </a:prstGeom>
        </p:spPr>
      </p:pic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0CE715B9-5202-4072-8EEA-CFE1B7AF279D}"/>
              </a:ext>
            </a:extLst>
          </p:cNvPr>
          <p:cNvCxnSpPr>
            <a:cxnSpLocks/>
          </p:cNvCxnSpPr>
          <p:nvPr/>
        </p:nvCxnSpPr>
        <p:spPr>
          <a:xfrm flipH="1">
            <a:off x="668922" y="4620906"/>
            <a:ext cx="788510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4D51247-B20D-4892-9F0C-AC50D0D2BD80}"/>
              </a:ext>
            </a:extLst>
          </p:cNvPr>
          <p:cNvSpPr txBox="1"/>
          <p:nvPr/>
        </p:nvSpPr>
        <p:spPr>
          <a:xfrm>
            <a:off x="2655602" y="4712696"/>
            <a:ext cx="2792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캐논 </a:t>
            </a:r>
            <a:r>
              <a:rPr lang="en-US" altLang="ko-KR" sz="1400" dirty="0"/>
              <a:t>600D</a:t>
            </a:r>
            <a:endParaRPr lang="ko-KR" altLang="en-US" sz="1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BE97B5C-57C8-4C85-8A84-16B7854390CF}"/>
              </a:ext>
            </a:extLst>
          </p:cNvPr>
          <p:cNvSpPr txBox="1"/>
          <p:nvPr/>
        </p:nvSpPr>
        <p:spPr>
          <a:xfrm>
            <a:off x="5161531" y="4700604"/>
            <a:ext cx="334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2404AB2-8572-4695-A60F-B9CE14869C22}"/>
              </a:ext>
            </a:extLst>
          </p:cNvPr>
          <p:cNvSpPr txBox="1"/>
          <p:nvPr/>
        </p:nvSpPr>
        <p:spPr>
          <a:xfrm>
            <a:off x="5740655" y="471027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100,000,000</a:t>
            </a:r>
            <a:endParaRPr lang="ko-KR" altLang="en-US" sz="1400" dirty="0"/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B0D42C15-EA8D-4CEA-9EDC-6DA24F3B12DA}"/>
              </a:ext>
            </a:extLst>
          </p:cNvPr>
          <p:cNvCxnSpPr>
            <a:cxnSpLocks/>
          </p:cNvCxnSpPr>
          <p:nvPr/>
        </p:nvCxnSpPr>
        <p:spPr>
          <a:xfrm flipH="1">
            <a:off x="1481336" y="5100149"/>
            <a:ext cx="707269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D8234E5-F425-4F67-A8AF-9543125E8DD5}"/>
              </a:ext>
            </a:extLst>
          </p:cNvPr>
          <p:cNvSpPr txBox="1"/>
          <p:nvPr/>
        </p:nvSpPr>
        <p:spPr>
          <a:xfrm>
            <a:off x="1517456" y="376200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주문일자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B005D23-4B19-4E4D-86F0-5DE5CBE89B57}"/>
              </a:ext>
            </a:extLst>
          </p:cNvPr>
          <p:cNvSpPr txBox="1"/>
          <p:nvPr/>
        </p:nvSpPr>
        <p:spPr>
          <a:xfrm>
            <a:off x="1564739" y="4221340"/>
            <a:ext cx="1071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2019-11-11</a:t>
            </a:r>
            <a:endParaRPr lang="ko-KR" altLang="en-US" sz="14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3560D7F-95D4-471A-A010-D686D456D1E1}"/>
              </a:ext>
            </a:extLst>
          </p:cNvPr>
          <p:cNvSpPr txBox="1"/>
          <p:nvPr/>
        </p:nvSpPr>
        <p:spPr>
          <a:xfrm>
            <a:off x="1543288" y="4680126"/>
            <a:ext cx="1071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2019-11-11</a:t>
            </a:r>
            <a:endParaRPr lang="ko-KR" altLang="en-US" sz="1400" dirty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B7B75F54-42F8-4F83-8F69-3EA8EC2796D1}"/>
              </a:ext>
            </a:extLst>
          </p:cNvPr>
          <p:cNvCxnSpPr>
            <a:cxnSpLocks/>
          </p:cNvCxnSpPr>
          <p:nvPr/>
        </p:nvCxnSpPr>
        <p:spPr>
          <a:xfrm>
            <a:off x="1501356" y="3704986"/>
            <a:ext cx="0" cy="235695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C794C1B-5779-4617-BD8F-4031716C1583}"/>
              </a:ext>
            </a:extLst>
          </p:cNvPr>
          <p:cNvSpPr txBox="1"/>
          <p:nvPr/>
        </p:nvSpPr>
        <p:spPr>
          <a:xfrm>
            <a:off x="884366" y="374485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ID</a:t>
            </a:r>
            <a:endParaRPr lang="ko-KR" altLang="en-US" dirty="0"/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44535D6-1D23-465C-8700-81BAA3E02B0F}"/>
              </a:ext>
            </a:extLst>
          </p:cNvPr>
          <p:cNvCxnSpPr>
            <a:cxnSpLocks/>
          </p:cNvCxnSpPr>
          <p:nvPr/>
        </p:nvCxnSpPr>
        <p:spPr>
          <a:xfrm flipH="1">
            <a:off x="692495" y="5100148"/>
            <a:ext cx="7856153" cy="331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03658C74-1621-4830-9F36-63905C5B53D3}"/>
              </a:ext>
            </a:extLst>
          </p:cNvPr>
          <p:cNvSpPr txBox="1"/>
          <p:nvPr/>
        </p:nvSpPr>
        <p:spPr>
          <a:xfrm>
            <a:off x="2650217" y="5191938"/>
            <a:ext cx="2792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캐논 </a:t>
            </a:r>
            <a:r>
              <a:rPr lang="en-US" altLang="ko-KR" sz="1400" dirty="0"/>
              <a:t>700D</a:t>
            </a:r>
            <a:endParaRPr lang="ko-KR" altLang="en-US" sz="1400" dirty="0"/>
          </a:p>
          <a:p>
            <a:endParaRPr lang="ko-KR" altLang="en-US" sz="14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6E5E2C2-D505-4F01-87C0-A93FCEFFA276}"/>
              </a:ext>
            </a:extLst>
          </p:cNvPr>
          <p:cNvSpPr txBox="1"/>
          <p:nvPr/>
        </p:nvSpPr>
        <p:spPr>
          <a:xfrm>
            <a:off x="5156146" y="5179846"/>
            <a:ext cx="334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7D4D173-FE68-4BF6-86CA-CED19B642838}"/>
              </a:ext>
            </a:extLst>
          </p:cNvPr>
          <p:cNvSpPr txBox="1"/>
          <p:nvPr/>
        </p:nvSpPr>
        <p:spPr>
          <a:xfrm>
            <a:off x="5735270" y="5189518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100,000,000</a:t>
            </a:r>
            <a:endParaRPr lang="ko-KR" altLang="en-US" sz="1400" dirty="0"/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22AED924-140C-4BBF-AB49-0221BA4DFCBF}"/>
              </a:ext>
            </a:extLst>
          </p:cNvPr>
          <p:cNvCxnSpPr>
            <a:cxnSpLocks/>
          </p:cNvCxnSpPr>
          <p:nvPr/>
        </p:nvCxnSpPr>
        <p:spPr>
          <a:xfrm flipH="1">
            <a:off x="704580" y="5579391"/>
            <a:ext cx="787344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0E5FFA7F-9CDC-4F75-943D-F990BCC74793}"/>
              </a:ext>
            </a:extLst>
          </p:cNvPr>
          <p:cNvSpPr txBox="1"/>
          <p:nvPr/>
        </p:nvSpPr>
        <p:spPr>
          <a:xfrm>
            <a:off x="1537903" y="5159368"/>
            <a:ext cx="1071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2019-11-11</a:t>
            </a:r>
            <a:endParaRPr lang="ko-KR" altLang="en-US" sz="1400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AF236ED-6409-43C0-B117-9FA971814B70}"/>
              </a:ext>
            </a:extLst>
          </p:cNvPr>
          <p:cNvSpPr/>
          <p:nvPr/>
        </p:nvSpPr>
        <p:spPr>
          <a:xfrm>
            <a:off x="7044779" y="4274282"/>
            <a:ext cx="705426" cy="2703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결제 전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4178610-A9D4-4466-9D6C-7E107E36FBE5}"/>
              </a:ext>
            </a:extLst>
          </p:cNvPr>
          <p:cNvSpPr/>
          <p:nvPr/>
        </p:nvSpPr>
        <p:spPr>
          <a:xfrm>
            <a:off x="7045937" y="4539666"/>
            <a:ext cx="705429" cy="2703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결제완료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BFCD47D-75E4-4E4C-A0AF-577D2E6B96E9}"/>
              </a:ext>
            </a:extLst>
          </p:cNvPr>
          <p:cNvSpPr/>
          <p:nvPr/>
        </p:nvSpPr>
        <p:spPr>
          <a:xfrm>
            <a:off x="7045937" y="4803695"/>
            <a:ext cx="705429" cy="2703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배송 전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4857182-E75F-4FAD-BF37-43BD8440A7EE}"/>
              </a:ext>
            </a:extLst>
          </p:cNvPr>
          <p:cNvSpPr/>
          <p:nvPr/>
        </p:nvSpPr>
        <p:spPr>
          <a:xfrm>
            <a:off x="7048494" y="5069337"/>
            <a:ext cx="705429" cy="2703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배송 중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1164821D-4CC9-4E40-BA83-288954C73894}"/>
              </a:ext>
            </a:extLst>
          </p:cNvPr>
          <p:cNvSpPr/>
          <p:nvPr/>
        </p:nvSpPr>
        <p:spPr>
          <a:xfrm>
            <a:off x="7045937" y="5322662"/>
            <a:ext cx="705429" cy="2703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배송완료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6A58C6E-1B85-4B96-99CB-F30E33176551}"/>
              </a:ext>
            </a:extLst>
          </p:cNvPr>
          <p:cNvSpPr/>
          <p:nvPr/>
        </p:nvSpPr>
        <p:spPr>
          <a:xfrm>
            <a:off x="7750205" y="4281186"/>
            <a:ext cx="240355" cy="2703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▼</a:t>
            </a: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ED44386-62B8-4F4A-B788-891E73ACFC69}"/>
              </a:ext>
            </a:extLst>
          </p:cNvPr>
          <p:cNvCxnSpPr>
            <a:cxnSpLocks/>
          </p:cNvCxnSpPr>
          <p:nvPr/>
        </p:nvCxnSpPr>
        <p:spPr>
          <a:xfrm>
            <a:off x="8091820" y="3722502"/>
            <a:ext cx="0" cy="185688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7B9AA37-A248-4DBD-9EFE-7C92183D0697}"/>
              </a:ext>
            </a:extLst>
          </p:cNvPr>
          <p:cNvSpPr/>
          <p:nvPr/>
        </p:nvSpPr>
        <p:spPr>
          <a:xfrm>
            <a:off x="8106580" y="4211036"/>
            <a:ext cx="442066" cy="313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삭제</a:t>
            </a:r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3F95423F-427A-47E8-8556-76151AAB1B68}"/>
              </a:ext>
            </a:extLst>
          </p:cNvPr>
          <p:cNvCxnSpPr>
            <a:cxnSpLocks/>
          </p:cNvCxnSpPr>
          <p:nvPr/>
        </p:nvCxnSpPr>
        <p:spPr>
          <a:xfrm>
            <a:off x="8563188" y="3704986"/>
            <a:ext cx="0" cy="235695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95C56CA-DD08-4D52-897C-429BE6824EA3}"/>
              </a:ext>
            </a:extLst>
          </p:cNvPr>
          <p:cNvSpPr/>
          <p:nvPr/>
        </p:nvSpPr>
        <p:spPr>
          <a:xfrm>
            <a:off x="7753924" y="4731628"/>
            <a:ext cx="240355" cy="2703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▼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C8A2F02-83E0-40C3-AEDF-D96D985314F8}"/>
              </a:ext>
            </a:extLst>
          </p:cNvPr>
          <p:cNvSpPr/>
          <p:nvPr/>
        </p:nvSpPr>
        <p:spPr>
          <a:xfrm>
            <a:off x="7753924" y="5176176"/>
            <a:ext cx="240355" cy="2703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▼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A7BA696-E1E5-42B2-8C1A-A32F5F53133B}"/>
              </a:ext>
            </a:extLst>
          </p:cNvPr>
          <p:cNvSpPr/>
          <p:nvPr/>
        </p:nvSpPr>
        <p:spPr>
          <a:xfrm>
            <a:off x="8101417" y="4726242"/>
            <a:ext cx="442066" cy="313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삭제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69C5FF3-D961-4DE7-B1D4-A2C78F47C20D}"/>
              </a:ext>
            </a:extLst>
          </p:cNvPr>
          <p:cNvSpPr/>
          <p:nvPr/>
        </p:nvSpPr>
        <p:spPr>
          <a:xfrm>
            <a:off x="8098016" y="5171423"/>
            <a:ext cx="442066" cy="313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삭제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C1739A3-84E8-497F-934F-A44811FCCE03}"/>
              </a:ext>
            </a:extLst>
          </p:cNvPr>
          <p:cNvSpPr txBox="1"/>
          <p:nvPr/>
        </p:nvSpPr>
        <p:spPr>
          <a:xfrm>
            <a:off x="4513743" y="626865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AB4F66F-AD5E-47CA-8130-CBE4D39E893F}"/>
              </a:ext>
            </a:extLst>
          </p:cNvPr>
          <p:cNvSpPr txBox="1"/>
          <p:nvPr/>
        </p:nvSpPr>
        <p:spPr>
          <a:xfrm>
            <a:off x="820264" y="4223333"/>
            <a:ext cx="660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root</a:t>
            </a:r>
            <a:endParaRPr lang="ko-KR" altLang="en-US" sz="1400" dirty="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B6152E9-1278-4429-A229-048593B80E41}"/>
              </a:ext>
            </a:extLst>
          </p:cNvPr>
          <p:cNvSpPr/>
          <p:nvPr/>
        </p:nvSpPr>
        <p:spPr>
          <a:xfrm>
            <a:off x="7082832" y="6272826"/>
            <a:ext cx="1518047" cy="25785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600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DD2126E-A0DF-4085-801F-73966D06C7F8}"/>
              </a:ext>
            </a:extLst>
          </p:cNvPr>
          <p:cNvSpPr/>
          <p:nvPr/>
        </p:nvSpPr>
        <p:spPr>
          <a:xfrm>
            <a:off x="8107934" y="6268659"/>
            <a:ext cx="492945" cy="268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검색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D728EE6-CD14-4CBA-ACC0-63F690B42B92}"/>
              </a:ext>
            </a:extLst>
          </p:cNvPr>
          <p:cNvSpPr/>
          <p:nvPr/>
        </p:nvSpPr>
        <p:spPr>
          <a:xfrm>
            <a:off x="6600690" y="6273501"/>
            <a:ext cx="492945" cy="2703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번호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B9F1BA3B-33F7-4275-915A-16E4F178C3DB}"/>
              </a:ext>
            </a:extLst>
          </p:cNvPr>
          <p:cNvSpPr/>
          <p:nvPr/>
        </p:nvSpPr>
        <p:spPr>
          <a:xfrm>
            <a:off x="6370017" y="6268659"/>
            <a:ext cx="230674" cy="259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▼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2ACCEB2-0BEE-4C64-87AC-C1D635F3BC56}"/>
              </a:ext>
            </a:extLst>
          </p:cNvPr>
          <p:cNvSpPr/>
          <p:nvPr/>
        </p:nvSpPr>
        <p:spPr>
          <a:xfrm>
            <a:off x="6600690" y="6528654"/>
            <a:ext cx="492945" cy="2703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상품</a:t>
            </a: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CABB2424-97CB-4A96-AFAD-49000F8DAFC3}"/>
              </a:ext>
            </a:extLst>
          </p:cNvPr>
          <p:cNvCxnSpPr>
            <a:cxnSpLocks/>
          </p:cNvCxnSpPr>
          <p:nvPr/>
        </p:nvCxnSpPr>
        <p:spPr>
          <a:xfrm>
            <a:off x="675201" y="3706056"/>
            <a:ext cx="5381" cy="23558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D63E5995-DFA1-49B5-BA11-45BB3D1DD2E7}"/>
              </a:ext>
            </a:extLst>
          </p:cNvPr>
          <p:cNvSpPr txBox="1"/>
          <p:nvPr/>
        </p:nvSpPr>
        <p:spPr>
          <a:xfrm>
            <a:off x="1559420" y="3336790"/>
            <a:ext cx="494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C93C3F4-0935-4823-BF0D-585B03823E6B}"/>
              </a:ext>
            </a:extLst>
          </p:cNvPr>
          <p:cNvSpPr txBox="1"/>
          <p:nvPr/>
        </p:nvSpPr>
        <p:spPr>
          <a:xfrm>
            <a:off x="6870814" y="3962552"/>
            <a:ext cx="494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9760B9D-0DCE-485D-ADFD-A4FE1229616D}"/>
              </a:ext>
            </a:extLst>
          </p:cNvPr>
          <p:cNvSpPr txBox="1"/>
          <p:nvPr/>
        </p:nvSpPr>
        <p:spPr>
          <a:xfrm>
            <a:off x="8126199" y="3880222"/>
            <a:ext cx="494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A360AA3-6389-447A-A0D0-073AC371BC85}"/>
              </a:ext>
            </a:extLst>
          </p:cNvPr>
          <p:cNvSpPr txBox="1"/>
          <p:nvPr/>
        </p:nvSpPr>
        <p:spPr>
          <a:xfrm>
            <a:off x="8943399" y="1108671"/>
            <a:ext cx="323678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현재 주문 목록 확인 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상품의 주문 상태 수정 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삭제 </a:t>
            </a:r>
            <a:r>
              <a:rPr lang="ko-KR" altLang="en-US" dirty="0" err="1"/>
              <a:t>클릭시</a:t>
            </a:r>
            <a:r>
              <a:rPr lang="ko-KR" altLang="en-US" dirty="0"/>
              <a:t> 주문 취소</a:t>
            </a:r>
            <a:endParaRPr lang="en-US" altLang="ko-KR" dirty="0"/>
          </a:p>
        </p:txBody>
      </p: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E7979CBD-5F10-4714-A88C-F58B6FED9A0B}"/>
              </a:ext>
            </a:extLst>
          </p:cNvPr>
          <p:cNvCxnSpPr>
            <a:cxnSpLocks/>
          </p:cNvCxnSpPr>
          <p:nvPr/>
        </p:nvCxnSpPr>
        <p:spPr>
          <a:xfrm flipH="1">
            <a:off x="1484088" y="5582702"/>
            <a:ext cx="707269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603EE08C-35D5-4DFA-BF01-90D9295A9F0B}"/>
              </a:ext>
            </a:extLst>
          </p:cNvPr>
          <p:cNvCxnSpPr>
            <a:cxnSpLocks/>
          </p:cNvCxnSpPr>
          <p:nvPr/>
        </p:nvCxnSpPr>
        <p:spPr>
          <a:xfrm flipH="1">
            <a:off x="695247" y="5582701"/>
            <a:ext cx="7856153" cy="331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19ABEF05-66A6-4A8C-B2D5-8626C144B5F4}"/>
              </a:ext>
            </a:extLst>
          </p:cNvPr>
          <p:cNvSpPr txBox="1"/>
          <p:nvPr/>
        </p:nvSpPr>
        <p:spPr>
          <a:xfrm>
            <a:off x="2652969" y="5674491"/>
            <a:ext cx="2792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캐논 </a:t>
            </a:r>
            <a:r>
              <a:rPr lang="en-US" altLang="ko-KR" sz="1400" dirty="0"/>
              <a:t>800D</a:t>
            </a:r>
            <a:endParaRPr lang="ko-KR" altLang="en-US" sz="1400" dirty="0"/>
          </a:p>
          <a:p>
            <a:endParaRPr lang="ko-KR" altLang="en-US" sz="14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02CF731-BF09-4439-82F5-6662A9619962}"/>
              </a:ext>
            </a:extLst>
          </p:cNvPr>
          <p:cNvSpPr txBox="1"/>
          <p:nvPr/>
        </p:nvSpPr>
        <p:spPr>
          <a:xfrm>
            <a:off x="5158898" y="5662399"/>
            <a:ext cx="334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AAC1897-329E-4B06-9849-3FF71F799E04}"/>
              </a:ext>
            </a:extLst>
          </p:cNvPr>
          <p:cNvSpPr txBox="1"/>
          <p:nvPr/>
        </p:nvSpPr>
        <p:spPr>
          <a:xfrm>
            <a:off x="5738022" y="5672071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100,000,000</a:t>
            </a:r>
            <a:endParaRPr lang="ko-KR" altLang="en-US" sz="1400" dirty="0"/>
          </a:p>
        </p:txBody>
      </p: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E1BC80D8-57EC-4E72-94CA-BC9DAD6A6087}"/>
              </a:ext>
            </a:extLst>
          </p:cNvPr>
          <p:cNvCxnSpPr>
            <a:cxnSpLocks/>
          </p:cNvCxnSpPr>
          <p:nvPr/>
        </p:nvCxnSpPr>
        <p:spPr>
          <a:xfrm flipH="1">
            <a:off x="677953" y="6061944"/>
            <a:ext cx="787344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398A7EFF-535B-4714-AC5A-097D400A6134}"/>
              </a:ext>
            </a:extLst>
          </p:cNvPr>
          <p:cNvSpPr txBox="1"/>
          <p:nvPr/>
        </p:nvSpPr>
        <p:spPr>
          <a:xfrm>
            <a:off x="1540655" y="5641921"/>
            <a:ext cx="1071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2019-11-11</a:t>
            </a:r>
            <a:endParaRPr lang="ko-KR" altLang="en-US" sz="1400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505F0E6-0BC5-40D8-B8A9-CC709A97A101}"/>
              </a:ext>
            </a:extLst>
          </p:cNvPr>
          <p:cNvSpPr/>
          <p:nvPr/>
        </p:nvSpPr>
        <p:spPr>
          <a:xfrm>
            <a:off x="7756676" y="5658729"/>
            <a:ext cx="240355" cy="2703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▼</a:t>
            </a: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BA6A5104-197F-4257-8680-E1E8D54B3119}"/>
              </a:ext>
            </a:extLst>
          </p:cNvPr>
          <p:cNvSpPr/>
          <p:nvPr/>
        </p:nvSpPr>
        <p:spPr>
          <a:xfrm>
            <a:off x="8100768" y="5653976"/>
            <a:ext cx="442066" cy="313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삭제</a:t>
            </a: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DF0EF8F1-2C96-4BD7-9A3A-3A9FA6BAE1EA}"/>
              </a:ext>
            </a:extLst>
          </p:cNvPr>
          <p:cNvSpPr/>
          <p:nvPr/>
        </p:nvSpPr>
        <p:spPr>
          <a:xfrm>
            <a:off x="7061112" y="5658868"/>
            <a:ext cx="705429" cy="2703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결제완료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7FFC606-D5A8-4E2D-B637-3675AF091E9A}"/>
              </a:ext>
            </a:extLst>
          </p:cNvPr>
          <p:cNvSpPr txBox="1"/>
          <p:nvPr/>
        </p:nvSpPr>
        <p:spPr>
          <a:xfrm>
            <a:off x="802152" y="4694237"/>
            <a:ext cx="660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root</a:t>
            </a:r>
            <a:endParaRPr lang="ko-KR" altLang="en-US" sz="14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FFE2CE0-6472-48F3-AE69-46C2F7280D5E}"/>
              </a:ext>
            </a:extLst>
          </p:cNvPr>
          <p:cNvSpPr txBox="1"/>
          <p:nvPr/>
        </p:nvSpPr>
        <p:spPr>
          <a:xfrm>
            <a:off x="790954" y="5195228"/>
            <a:ext cx="660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root</a:t>
            </a:r>
            <a:endParaRPr lang="ko-KR" altLang="en-US" sz="14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522A49A5-451F-4540-A95C-036D9E0F99A3}"/>
              </a:ext>
            </a:extLst>
          </p:cNvPr>
          <p:cNvSpPr txBox="1"/>
          <p:nvPr/>
        </p:nvSpPr>
        <p:spPr>
          <a:xfrm>
            <a:off x="791813" y="5661488"/>
            <a:ext cx="660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root</a:t>
            </a:r>
            <a:endParaRPr lang="ko-KR" altLang="en-US" sz="14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2295A36-6405-4E26-B303-D0188F2060AF}"/>
              </a:ext>
            </a:extLst>
          </p:cNvPr>
          <p:cNvSpPr txBox="1"/>
          <p:nvPr/>
        </p:nvSpPr>
        <p:spPr>
          <a:xfrm>
            <a:off x="6822563" y="1698233"/>
            <a:ext cx="16882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Root </a:t>
            </a:r>
            <a:r>
              <a:rPr lang="ko-KR" altLang="en-US" sz="900" dirty="0"/>
              <a:t>님 </a:t>
            </a:r>
            <a:r>
              <a:rPr lang="en-US" altLang="ko-KR" sz="900" dirty="0"/>
              <a:t>| </a:t>
            </a:r>
            <a:r>
              <a:rPr lang="ko-KR" altLang="en-US" sz="900" dirty="0"/>
              <a:t>장바구니 </a:t>
            </a:r>
            <a:r>
              <a:rPr lang="en-US" altLang="ko-KR" sz="900" dirty="0"/>
              <a:t>| </a:t>
            </a:r>
            <a:r>
              <a:rPr lang="ko-KR" altLang="en-US" sz="900" dirty="0"/>
              <a:t>주문정보</a:t>
            </a:r>
          </a:p>
        </p:txBody>
      </p:sp>
    </p:spTree>
    <p:extLst>
      <p:ext uri="{BB962C8B-B14F-4D97-AF65-F5344CB8AC3E}">
        <p14:creationId xmlns:p14="http://schemas.microsoft.com/office/powerpoint/2010/main" val="20010897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  <p:bldP spid="1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6365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스토리보드 </a:t>
            </a:r>
            <a:r>
              <a:rPr lang="en-US" altLang="ko-KR" sz="3600" dirty="0"/>
              <a:t>– </a:t>
            </a:r>
            <a:r>
              <a:rPr lang="ko-KR" altLang="en-US" sz="3600" dirty="0"/>
              <a:t>관리자 상품관리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3338BBB-C6C6-47EE-BE22-253364B7C0EA}"/>
              </a:ext>
            </a:extLst>
          </p:cNvPr>
          <p:cNvCxnSpPr>
            <a:cxnSpLocks/>
          </p:cNvCxnSpPr>
          <p:nvPr/>
        </p:nvCxnSpPr>
        <p:spPr>
          <a:xfrm flipV="1">
            <a:off x="8943399" y="1015999"/>
            <a:ext cx="1" cy="58398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8FD3699-1F31-46E1-8B37-36CFFDB12158}"/>
              </a:ext>
            </a:extLst>
          </p:cNvPr>
          <p:cNvSpPr txBox="1"/>
          <p:nvPr/>
        </p:nvSpPr>
        <p:spPr>
          <a:xfrm>
            <a:off x="8943399" y="1108671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3909AE2-36A2-4944-9E3A-79729C7C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57" y="1295635"/>
            <a:ext cx="990296" cy="28952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49D0DEE-233A-4962-83D1-9914B025D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832" y="1278128"/>
            <a:ext cx="320783" cy="461614"/>
          </a:xfrm>
          <a:prstGeom prst="rect">
            <a:avLst/>
          </a:prstGeom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3CD413F-3418-42A9-94F7-30158DF022DF}"/>
              </a:ext>
            </a:extLst>
          </p:cNvPr>
          <p:cNvCxnSpPr>
            <a:cxnSpLocks/>
          </p:cNvCxnSpPr>
          <p:nvPr/>
        </p:nvCxnSpPr>
        <p:spPr>
          <a:xfrm flipH="1">
            <a:off x="284480" y="2792064"/>
            <a:ext cx="8658918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BE9F1C7-6732-46A1-A18B-5BC13D31B754}"/>
              </a:ext>
            </a:extLst>
          </p:cNvPr>
          <p:cNvCxnSpPr>
            <a:cxnSpLocks/>
          </p:cNvCxnSpPr>
          <p:nvPr/>
        </p:nvCxnSpPr>
        <p:spPr>
          <a:xfrm flipH="1">
            <a:off x="284480" y="3263390"/>
            <a:ext cx="8658918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A62A4BB-2411-4F4E-8B17-8E3B60BF5A73}"/>
              </a:ext>
            </a:extLst>
          </p:cNvPr>
          <p:cNvSpPr txBox="1"/>
          <p:nvPr/>
        </p:nvSpPr>
        <p:spPr>
          <a:xfrm>
            <a:off x="2519883" y="285786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니콘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C8EF6E-619E-4652-90BF-7576A4AF7A5B}"/>
              </a:ext>
            </a:extLst>
          </p:cNvPr>
          <p:cNvSpPr txBox="1"/>
          <p:nvPr/>
        </p:nvSpPr>
        <p:spPr>
          <a:xfrm>
            <a:off x="3272523" y="28472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캐논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420FB1-F447-472E-BA1C-14BAC22D2CBD}"/>
              </a:ext>
            </a:extLst>
          </p:cNvPr>
          <p:cNvSpPr txBox="1"/>
          <p:nvPr/>
        </p:nvSpPr>
        <p:spPr>
          <a:xfrm>
            <a:off x="3995011" y="28472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소니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54C77CF-4E46-4B82-8940-A4936A17F49E}"/>
              </a:ext>
            </a:extLst>
          </p:cNvPr>
          <p:cNvSpPr txBox="1"/>
          <p:nvPr/>
        </p:nvSpPr>
        <p:spPr>
          <a:xfrm>
            <a:off x="4717499" y="28472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악세서리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86AC155-7597-4388-A362-BF9D0290BD7E}"/>
              </a:ext>
            </a:extLst>
          </p:cNvPr>
          <p:cNvSpPr/>
          <p:nvPr/>
        </p:nvSpPr>
        <p:spPr>
          <a:xfrm>
            <a:off x="2798324" y="2421209"/>
            <a:ext cx="3838351" cy="2703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600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9ED321-9629-40EE-A096-599B54119363}"/>
              </a:ext>
            </a:extLst>
          </p:cNvPr>
          <p:cNvSpPr txBox="1"/>
          <p:nvPr/>
        </p:nvSpPr>
        <p:spPr>
          <a:xfrm>
            <a:off x="3009974" y="1659774"/>
            <a:ext cx="32079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Camera Club</a:t>
            </a:r>
            <a:endParaRPr lang="ko-KR" altLang="en-US" sz="40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D895BC8-8212-40CF-8F05-1D98A68DA459}"/>
              </a:ext>
            </a:extLst>
          </p:cNvPr>
          <p:cNvSpPr/>
          <p:nvPr/>
        </p:nvSpPr>
        <p:spPr>
          <a:xfrm>
            <a:off x="6143730" y="2417042"/>
            <a:ext cx="492945" cy="274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검색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BFA00E3-78E9-4CE8-A6DC-33540846A2E1}"/>
              </a:ext>
            </a:extLst>
          </p:cNvPr>
          <p:cNvSpPr txBox="1"/>
          <p:nvPr/>
        </p:nvSpPr>
        <p:spPr>
          <a:xfrm>
            <a:off x="5806805" y="28472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고객센터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C480ED9-DB17-44CC-980A-40544963D94D}"/>
              </a:ext>
            </a:extLst>
          </p:cNvPr>
          <p:cNvCxnSpPr>
            <a:cxnSpLocks/>
          </p:cNvCxnSpPr>
          <p:nvPr/>
        </p:nvCxnSpPr>
        <p:spPr>
          <a:xfrm flipH="1">
            <a:off x="668922" y="3723564"/>
            <a:ext cx="789426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2F4E089-7388-4287-B560-82C6EEB0E615}"/>
              </a:ext>
            </a:extLst>
          </p:cNvPr>
          <p:cNvSpPr txBox="1"/>
          <p:nvPr/>
        </p:nvSpPr>
        <p:spPr>
          <a:xfrm>
            <a:off x="614957" y="33356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상품관리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0483D8-85E4-47C2-ACF4-6A017F2291F9}"/>
              </a:ext>
            </a:extLst>
          </p:cNvPr>
          <p:cNvSpPr txBox="1"/>
          <p:nvPr/>
        </p:nvSpPr>
        <p:spPr>
          <a:xfrm>
            <a:off x="3319774" y="375489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상품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F4E8071-5EFF-44D2-ABF4-E2072419468A}"/>
              </a:ext>
            </a:extLst>
          </p:cNvPr>
          <p:cNvCxnSpPr>
            <a:cxnSpLocks/>
          </p:cNvCxnSpPr>
          <p:nvPr/>
        </p:nvCxnSpPr>
        <p:spPr>
          <a:xfrm flipH="1">
            <a:off x="668922" y="4148853"/>
            <a:ext cx="789426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5BBED7A-6F40-480B-9169-523C204FA619}"/>
              </a:ext>
            </a:extLst>
          </p:cNvPr>
          <p:cNvCxnSpPr>
            <a:cxnSpLocks/>
          </p:cNvCxnSpPr>
          <p:nvPr/>
        </p:nvCxnSpPr>
        <p:spPr>
          <a:xfrm>
            <a:off x="4733058" y="3714117"/>
            <a:ext cx="0" cy="233944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3EE4EF5-A537-406E-99C8-1E0932CD59AC}"/>
              </a:ext>
            </a:extLst>
          </p:cNvPr>
          <p:cNvCxnSpPr>
            <a:cxnSpLocks/>
          </p:cNvCxnSpPr>
          <p:nvPr/>
        </p:nvCxnSpPr>
        <p:spPr>
          <a:xfrm>
            <a:off x="5404659" y="3733106"/>
            <a:ext cx="0" cy="232045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83CD33F-2D29-4A46-8FF1-53E70FE70CD9}"/>
              </a:ext>
            </a:extLst>
          </p:cNvPr>
          <p:cNvCxnSpPr>
            <a:cxnSpLocks/>
          </p:cNvCxnSpPr>
          <p:nvPr/>
        </p:nvCxnSpPr>
        <p:spPr>
          <a:xfrm>
            <a:off x="6527104" y="3718735"/>
            <a:ext cx="0" cy="233482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B3149A2-F5D7-46E7-95BB-F072B5B7B7BC}"/>
              </a:ext>
            </a:extLst>
          </p:cNvPr>
          <p:cNvSpPr txBox="1"/>
          <p:nvPr/>
        </p:nvSpPr>
        <p:spPr>
          <a:xfrm>
            <a:off x="4753431" y="37600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재고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41CAC96-EEEF-48F6-B00D-4AE7443DF784}"/>
              </a:ext>
            </a:extLst>
          </p:cNvPr>
          <p:cNvSpPr txBox="1"/>
          <p:nvPr/>
        </p:nvSpPr>
        <p:spPr>
          <a:xfrm>
            <a:off x="5621337" y="377357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가격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1DA6789-ED70-4D6C-ACE8-C7BBE43F85EA}"/>
              </a:ext>
            </a:extLst>
          </p:cNvPr>
          <p:cNvSpPr txBox="1"/>
          <p:nvPr/>
        </p:nvSpPr>
        <p:spPr>
          <a:xfrm>
            <a:off x="6555249" y="37600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제조사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C6A985-8E51-45CF-8F56-14EB8A06722D}"/>
              </a:ext>
            </a:extLst>
          </p:cNvPr>
          <p:cNvSpPr txBox="1"/>
          <p:nvPr/>
        </p:nvSpPr>
        <p:spPr>
          <a:xfrm>
            <a:off x="2655602" y="4226786"/>
            <a:ext cx="2197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캐논 </a:t>
            </a:r>
            <a:r>
              <a:rPr lang="en-US" altLang="ko-KR" sz="1400" dirty="0"/>
              <a:t>5D mark2</a:t>
            </a:r>
            <a:endParaRPr lang="ko-KR" altLang="en-US" sz="1400" dirty="0"/>
          </a:p>
          <a:p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600CE2-5C30-48FB-AF90-173D687457D5}"/>
              </a:ext>
            </a:extLst>
          </p:cNvPr>
          <p:cNvSpPr txBox="1"/>
          <p:nvPr/>
        </p:nvSpPr>
        <p:spPr>
          <a:xfrm>
            <a:off x="4862302" y="4216957"/>
            <a:ext cx="370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11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314EF3-6E7C-4284-9556-6B2632169A81}"/>
              </a:ext>
            </a:extLst>
          </p:cNvPr>
          <p:cNvSpPr txBox="1"/>
          <p:nvPr/>
        </p:nvSpPr>
        <p:spPr>
          <a:xfrm>
            <a:off x="5370842" y="4260483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100,000,000</a:t>
            </a:r>
            <a:endParaRPr lang="ko-KR" altLang="en-US" sz="1400" dirty="0"/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204C0819-FA04-446A-9034-CB0E7DA5E8D9}"/>
              </a:ext>
            </a:extLst>
          </p:cNvPr>
          <p:cNvCxnSpPr>
            <a:cxnSpLocks/>
          </p:cNvCxnSpPr>
          <p:nvPr/>
        </p:nvCxnSpPr>
        <p:spPr>
          <a:xfrm>
            <a:off x="2613084" y="3722502"/>
            <a:ext cx="0" cy="233944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table">
            <a:extLst>
              <a:ext uri="{FF2B5EF4-FFF2-40B4-BE49-F238E27FC236}">
                <a16:creationId xmlns:a16="http://schemas.microsoft.com/office/drawing/2014/main" id="{A8DD7B77-D4A6-44D7-9A46-1AF4C8A06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691" y="1313248"/>
            <a:ext cx="6301881" cy="266750"/>
          </a:xfrm>
          <a:prstGeom prst="rect">
            <a:avLst/>
          </a:prstGeom>
        </p:spPr>
      </p:pic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0CE715B9-5202-4072-8EEA-CFE1B7AF279D}"/>
              </a:ext>
            </a:extLst>
          </p:cNvPr>
          <p:cNvCxnSpPr>
            <a:cxnSpLocks/>
          </p:cNvCxnSpPr>
          <p:nvPr/>
        </p:nvCxnSpPr>
        <p:spPr>
          <a:xfrm flipH="1">
            <a:off x="668922" y="4620906"/>
            <a:ext cx="788510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4D51247-B20D-4892-9F0C-AC50D0D2BD80}"/>
              </a:ext>
            </a:extLst>
          </p:cNvPr>
          <p:cNvSpPr txBox="1"/>
          <p:nvPr/>
        </p:nvSpPr>
        <p:spPr>
          <a:xfrm>
            <a:off x="2655602" y="4712696"/>
            <a:ext cx="2792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캐논 </a:t>
            </a:r>
            <a:r>
              <a:rPr lang="en-US" altLang="ko-KR" sz="1400" dirty="0"/>
              <a:t>5D</a:t>
            </a:r>
            <a:endParaRPr lang="ko-KR" altLang="en-US" sz="1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BE97B5C-57C8-4C85-8A84-16B7854390CF}"/>
              </a:ext>
            </a:extLst>
          </p:cNvPr>
          <p:cNvSpPr txBox="1"/>
          <p:nvPr/>
        </p:nvSpPr>
        <p:spPr>
          <a:xfrm>
            <a:off x="4834630" y="4692218"/>
            <a:ext cx="644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112</a:t>
            </a:r>
            <a:endParaRPr lang="ko-KR" altLang="en-US" sz="1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2404AB2-8572-4695-A60F-B9CE14869C22}"/>
              </a:ext>
            </a:extLst>
          </p:cNvPr>
          <p:cNvSpPr txBox="1"/>
          <p:nvPr/>
        </p:nvSpPr>
        <p:spPr>
          <a:xfrm>
            <a:off x="5381966" y="4719529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100,000,000</a:t>
            </a:r>
            <a:endParaRPr lang="ko-KR" altLang="en-US" sz="1400" dirty="0"/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B0D42C15-EA8D-4CEA-9EDC-6DA24F3B12DA}"/>
              </a:ext>
            </a:extLst>
          </p:cNvPr>
          <p:cNvCxnSpPr>
            <a:cxnSpLocks/>
          </p:cNvCxnSpPr>
          <p:nvPr/>
        </p:nvCxnSpPr>
        <p:spPr>
          <a:xfrm flipH="1">
            <a:off x="1481336" y="5100149"/>
            <a:ext cx="707269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D8234E5-F425-4F67-A8AF-9543125E8DD5}"/>
              </a:ext>
            </a:extLst>
          </p:cNvPr>
          <p:cNvSpPr txBox="1"/>
          <p:nvPr/>
        </p:nvSpPr>
        <p:spPr>
          <a:xfrm>
            <a:off x="1517456" y="376200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등록일자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B005D23-4B19-4E4D-86F0-5DE5CBE89B57}"/>
              </a:ext>
            </a:extLst>
          </p:cNvPr>
          <p:cNvSpPr txBox="1"/>
          <p:nvPr/>
        </p:nvSpPr>
        <p:spPr>
          <a:xfrm>
            <a:off x="1564739" y="4221340"/>
            <a:ext cx="1071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2019-11-11</a:t>
            </a:r>
            <a:endParaRPr lang="ko-KR" altLang="en-US" sz="14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3560D7F-95D4-471A-A010-D686D456D1E1}"/>
              </a:ext>
            </a:extLst>
          </p:cNvPr>
          <p:cNvSpPr txBox="1"/>
          <p:nvPr/>
        </p:nvSpPr>
        <p:spPr>
          <a:xfrm>
            <a:off x="1543288" y="4680126"/>
            <a:ext cx="1071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2019-11-11</a:t>
            </a:r>
            <a:endParaRPr lang="ko-KR" altLang="en-US" sz="1400" dirty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B7B75F54-42F8-4F83-8F69-3EA8EC2796D1}"/>
              </a:ext>
            </a:extLst>
          </p:cNvPr>
          <p:cNvCxnSpPr>
            <a:cxnSpLocks/>
          </p:cNvCxnSpPr>
          <p:nvPr/>
        </p:nvCxnSpPr>
        <p:spPr>
          <a:xfrm>
            <a:off x="1501356" y="3704986"/>
            <a:ext cx="0" cy="235695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C794C1B-5779-4617-BD8F-4031716C1583}"/>
              </a:ext>
            </a:extLst>
          </p:cNvPr>
          <p:cNvSpPr txBox="1"/>
          <p:nvPr/>
        </p:nvSpPr>
        <p:spPr>
          <a:xfrm>
            <a:off x="746302" y="375489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번호</a:t>
            </a: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44535D6-1D23-465C-8700-81BAA3E02B0F}"/>
              </a:ext>
            </a:extLst>
          </p:cNvPr>
          <p:cNvCxnSpPr>
            <a:cxnSpLocks/>
          </p:cNvCxnSpPr>
          <p:nvPr/>
        </p:nvCxnSpPr>
        <p:spPr>
          <a:xfrm flipH="1">
            <a:off x="692495" y="5100148"/>
            <a:ext cx="7856153" cy="331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03658C74-1621-4830-9F36-63905C5B53D3}"/>
              </a:ext>
            </a:extLst>
          </p:cNvPr>
          <p:cNvSpPr txBox="1"/>
          <p:nvPr/>
        </p:nvSpPr>
        <p:spPr>
          <a:xfrm>
            <a:off x="2650217" y="5191938"/>
            <a:ext cx="2792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캐논 </a:t>
            </a:r>
            <a:r>
              <a:rPr lang="en-US" altLang="ko-KR" sz="1400" dirty="0"/>
              <a:t>5D</a:t>
            </a:r>
            <a:endParaRPr lang="ko-KR" altLang="en-US" sz="14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6E5E2C2-D505-4F01-87C0-A93FCEFFA276}"/>
              </a:ext>
            </a:extLst>
          </p:cNvPr>
          <p:cNvSpPr txBox="1"/>
          <p:nvPr/>
        </p:nvSpPr>
        <p:spPr>
          <a:xfrm>
            <a:off x="4857995" y="5171744"/>
            <a:ext cx="476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12</a:t>
            </a:r>
            <a:endParaRPr lang="ko-KR" altLang="en-US" sz="14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7D4D173-FE68-4BF6-86CA-CED19B642838}"/>
              </a:ext>
            </a:extLst>
          </p:cNvPr>
          <p:cNvSpPr txBox="1"/>
          <p:nvPr/>
        </p:nvSpPr>
        <p:spPr>
          <a:xfrm>
            <a:off x="5382023" y="519905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100,000,000</a:t>
            </a:r>
            <a:endParaRPr lang="ko-KR" altLang="en-US" sz="1400" dirty="0"/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22AED924-140C-4BBF-AB49-0221BA4DFCBF}"/>
              </a:ext>
            </a:extLst>
          </p:cNvPr>
          <p:cNvCxnSpPr>
            <a:cxnSpLocks/>
          </p:cNvCxnSpPr>
          <p:nvPr/>
        </p:nvCxnSpPr>
        <p:spPr>
          <a:xfrm flipH="1">
            <a:off x="675201" y="5579391"/>
            <a:ext cx="787344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0E5FFA7F-9CDC-4F75-943D-F990BCC74793}"/>
              </a:ext>
            </a:extLst>
          </p:cNvPr>
          <p:cNvSpPr txBox="1"/>
          <p:nvPr/>
        </p:nvSpPr>
        <p:spPr>
          <a:xfrm>
            <a:off x="1537903" y="5159368"/>
            <a:ext cx="1071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2019-11-11</a:t>
            </a:r>
            <a:endParaRPr lang="ko-KR" altLang="en-US" sz="1400" dirty="0"/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ED44386-62B8-4F4A-B788-891E73ACFC69}"/>
              </a:ext>
            </a:extLst>
          </p:cNvPr>
          <p:cNvCxnSpPr>
            <a:cxnSpLocks/>
          </p:cNvCxnSpPr>
          <p:nvPr/>
        </p:nvCxnSpPr>
        <p:spPr>
          <a:xfrm flipH="1">
            <a:off x="7441695" y="3722502"/>
            <a:ext cx="691" cy="234361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7B9AA37-A248-4DBD-9EFE-7C92183D0697}"/>
              </a:ext>
            </a:extLst>
          </p:cNvPr>
          <p:cNvSpPr/>
          <p:nvPr/>
        </p:nvSpPr>
        <p:spPr>
          <a:xfrm>
            <a:off x="8031983" y="4212691"/>
            <a:ext cx="442066" cy="313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+mj-ea"/>
                <a:ea typeface="+mj-ea"/>
              </a:rPr>
              <a:t>비활성화</a:t>
            </a:r>
            <a:endParaRPr lang="ko-KR" altLang="en-US" sz="1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3F95423F-427A-47E8-8556-76151AAB1B68}"/>
              </a:ext>
            </a:extLst>
          </p:cNvPr>
          <p:cNvCxnSpPr>
            <a:cxnSpLocks/>
          </p:cNvCxnSpPr>
          <p:nvPr/>
        </p:nvCxnSpPr>
        <p:spPr>
          <a:xfrm>
            <a:off x="8563188" y="3704986"/>
            <a:ext cx="0" cy="235695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6C1739A3-84E8-497F-934F-A44811FCCE03}"/>
              </a:ext>
            </a:extLst>
          </p:cNvPr>
          <p:cNvSpPr txBox="1"/>
          <p:nvPr/>
        </p:nvSpPr>
        <p:spPr>
          <a:xfrm>
            <a:off x="4497169" y="619108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AB4F66F-AD5E-47CA-8130-CBE4D39E893F}"/>
              </a:ext>
            </a:extLst>
          </p:cNvPr>
          <p:cNvSpPr txBox="1"/>
          <p:nvPr/>
        </p:nvSpPr>
        <p:spPr>
          <a:xfrm>
            <a:off x="911867" y="4223333"/>
            <a:ext cx="362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</a:t>
            </a:r>
            <a:endParaRPr lang="ko-KR" altLang="en-US" sz="14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744EDFC-A25A-45F9-B36E-D41556E69F6A}"/>
              </a:ext>
            </a:extLst>
          </p:cNvPr>
          <p:cNvSpPr txBox="1"/>
          <p:nvPr/>
        </p:nvSpPr>
        <p:spPr>
          <a:xfrm>
            <a:off x="906268" y="4726242"/>
            <a:ext cx="362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1948215-F7CB-4273-94AF-F22E8A4E18CB}"/>
              </a:ext>
            </a:extLst>
          </p:cNvPr>
          <p:cNvSpPr txBox="1"/>
          <p:nvPr/>
        </p:nvSpPr>
        <p:spPr>
          <a:xfrm>
            <a:off x="914685" y="5214809"/>
            <a:ext cx="339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endParaRPr lang="ko-KR" altLang="en-US" sz="1400" dirty="0"/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CABB2424-97CB-4A96-AFAD-49000F8DAFC3}"/>
              </a:ext>
            </a:extLst>
          </p:cNvPr>
          <p:cNvCxnSpPr>
            <a:cxnSpLocks/>
          </p:cNvCxnSpPr>
          <p:nvPr/>
        </p:nvCxnSpPr>
        <p:spPr>
          <a:xfrm>
            <a:off x="675201" y="3706056"/>
            <a:ext cx="0" cy="23558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BE7B8A59-02B9-4ECF-98A8-F5140CB3BEE2}"/>
              </a:ext>
            </a:extLst>
          </p:cNvPr>
          <p:cNvSpPr txBox="1"/>
          <p:nvPr/>
        </p:nvSpPr>
        <p:spPr>
          <a:xfrm>
            <a:off x="1553564" y="3336790"/>
            <a:ext cx="494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3F10967-BDEC-44D1-A257-7EFA3B9F8440}"/>
              </a:ext>
            </a:extLst>
          </p:cNvPr>
          <p:cNvSpPr txBox="1"/>
          <p:nvPr/>
        </p:nvSpPr>
        <p:spPr>
          <a:xfrm>
            <a:off x="8943399" y="1108671"/>
            <a:ext cx="31726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현재 상품 목록 확인 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제조사별로 보기 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상품등록 </a:t>
            </a:r>
            <a:r>
              <a:rPr lang="ko-KR" altLang="en-US" dirty="0" err="1"/>
              <a:t>클릭시</a:t>
            </a:r>
            <a:r>
              <a:rPr lang="ko-KR" altLang="en-US" dirty="0"/>
              <a:t> 상품 등록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페이지 이동</a:t>
            </a:r>
            <a:r>
              <a:rPr lang="en-US" altLang="ko-KR" dirty="0"/>
              <a:t> </a:t>
            </a:r>
          </a:p>
        </p:txBody>
      </p: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EC96615A-3190-4963-9C39-7C7AD6519CA6}"/>
              </a:ext>
            </a:extLst>
          </p:cNvPr>
          <p:cNvCxnSpPr>
            <a:cxnSpLocks/>
          </p:cNvCxnSpPr>
          <p:nvPr/>
        </p:nvCxnSpPr>
        <p:spPr>
          <a:xfrm flipH="1">
            <a:off x="1464042" y="5582702"/>
            <a:ext cx="707269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5D828235-F75E-4AD7-934C-87EFC526321E}"/>
              </a:ext>
            </a:extLst>
          </p:cNvPr>
          <p:cNvCxnSpPr>
            <a:cxnSpLocks/>
          </p:cNvCxnSpPr>
          <p:nvPr/>
        </p:nvCxnSpPr>
        <p:spPr>
          <a:xfrm flipH="1">
            <a:off x="675201" y="5582701"/>
            <a:ext cx="7856153" cy="331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95D0E2A0-14BD-4677-9930-B6D5625BF7F1}"/>
              </a:ext>
            </a:extLst>
          </p:cNvPr>
          <p:cNvSpPr txBox="1"/>
          <p:nvPr/>
        </p:nvSpPr>
        <p:spPr>
          <a:xfrm>
            <a:off x="2655602" y="5654296"/>
            <a:ext cx="2792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캐논 </a:t>
            </a:r>
            <a:r>
              <a:rPr lang="en-US" altLang="ko-KR" sz="1400" dirty="0"/>
              <a:t>5D</a:t>
            </a:r>
            <a:endParaRPr lang="ko-KR" altLang="en-US" sz="14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BEC55E3-5768-4886-8B0E-C4F117E7267F}"/>
              </a:ext>
            </a:extLst>
          </p:cNvPr>
          <p:cNvSpPr txBox="1"/>
          <p:nvPr/>
        </p:nvSpPr>
        <p:spPr>
          <a:xfrm>
            <a:off x="4840701" y="5654297"/>
            <a:ext cx="476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12</a:t>
            </a:r>
            <a:endParaRPr lang="ko-KR" altLang="en-US" sz="14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AAD193E-C516-4363-BF08-E8E763A3991D}"/>
              </a:ext>
            </a:extLst>
          </p:cNvPr>
          <p:cNvSpPr txBox="1"/>
          <p:nvPr/>
        </p:nvSpPr>
        <p:spPr>
          <a:xfrm>
            <a:off x="5388369" y="5680738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100,000,000</a:t>
            </a:r>
            <a:endParaRPr lang="ko-KR" altLang="en-US" sz="1400" dirty="0"/>
          </a:p>
        </p:txBody>
      </p: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F4379742-4455-411E-959B-032B4E08DC68}"/>
              </a:ext>
            </a:extLst>
          </p:cNvPr>
          <p:cNvCxnSpPr>
            <a:cxnSpLocks/>
          </p:cNvCxnSpPr>
          <p:nvPr/>
        </p:nvCxnSpPr>
        <p:spPr>
          <a:xfrm flipH="1">
            <a:off x="692495" y="6061944"/>
            <a:ext cx="787069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AE066D19-4291-414A-9027-1A7B2AF666E1}"/>
              </a:ext>
            </a:extLst>
          </p:cNvPr>
          <p:cNvSpPr txBox="1"/>
          <p:nvPr/>
        </p:nvSpPr>
        <p:spPr>
          <a:xfrm>
            <a:off x="1520609" y="5641921"/>
            <a:ext cx="1071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2019-11-11</a:t>
            </a:r>
            <a:endParaRPr lang="ko-KR" altLang="en-US" sz="1400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919EC39-B9B0-441B-841B-9E64E9B017C3}"/>
              </a:ext>
            </a:extLst>
          </p:cNvPr>
          <p:cNvSpPr txBox="1"/>
          <p:nvPr/>
        </p:nvSpPr>
        <p:spPr>
          <a:xfrm>
            <a:off x="897391" y="5697362"/>
            <a:ext cx="339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156718EC-044C-4AA2-9D18-7A6F5D764860}"/>
              </a:ext>
            </a:extLst>
          </p:cNvPr>
          <p:cNvSpPr/>
          <p:nvPr/>
        </p:nvSpPr>
        <p:spPr>
          <a:xfrm>
            <a:off x="8061098" y="3363300"/>
            <a:ext cx="492945" cy="2703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니콘</a:t>
            </a: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01BEFEFF-F877-4803-BDBA-6F6BB4A005BA}"/>
              </a:ext>
            </a:extLst>
          </p:cNvPr>
          <p:cNvSpPr/>
          <p:nvPr/>
        </p:nvSpPr>
        <p:spPr>
          <a:xfrm>
            <a:off x="7830425" y="3358458"/>
            <a:ext cx="230674" cy="259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▼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93F38DCD-B8F0-4368-8C7A-36833B90C008}"/>
              </a:ext>
            </a:extLst>
          </p:cNvPr>
          <p:cNvSpPr/>
          <p:nvPr/>
        </p:nvSpPr>
        <p:spPr>
          <a:xfrm>
            <a:off x="8061098" y="3618453"/>
            <a:ext cx="492945" cy="2703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캐논</a:t>
            </a: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0D2CDCA9-8759-43EA-A282-B7B44A7949F5}"/>
              </a:ext>
            </a:extLst>
          </p:cNvPr>
          <p:cNvSpPr/>
          <p:nvPr/>
        </p:nvSpPr>
        <p:spPr>
          <a:xfrm>
            <a:off x="8061098" y="3887824"/>
            <a:ext cx="497193" cy="2703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소니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025EC652-B11D-4B20-872A-8B452B7295C9}"/>
              </a:ext>
            </a:extLst>
          </p:cNvPr>
          <p:cNvSpPr/>
          <p:nvPr/>
        </p:nvSpPr>
        <p:spPr>
          <a:xfrm>
            <a:off x="7544435" y="4214497"/>
            <a:ext cx="442066" cy="313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수정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22638EAB-9DFE-4181-90CB-BCE6D1F06466}"/>
              </a:ext>
            </a:extLst>
          </p:cNvPr>
          <p:cNvSpPr/>
          <p:nvPr/>
        </p:nvSpPr>
        <p:spPr>
          <a:xfrm>
            <a:off x="8026261" y="4695201"/>
            <a:ext cx="442066" cy="313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j-ea"/>
              </a:rPr>
              <a:t>비활성화</a:t>
            </a: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8CF7456F-42B3-4413-9338-85F7E547BBDC}"/>
              </a:ext>
            </a:extLst>
          </p:cNvPr>
          <p:cNvSpPr/>
          <p:nvPr/>
        </p:nvSpPr>
        <p:spPr>
          <a:xfrm>
            <a:off x="7538713" y="4697007"/>
            <a:ext cx="442066" cy="313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수정</a:t>
            </a: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376E5ED0-42F6-47B7-B9CF-F5A4976AA6D6}"/>
              </a:ext>
            </a:extLst>
          </p:cNvPr>
          <p:cNvSpPr/>
          <p:nvPr/>
        </p:nvSpPr>
        <p:spPr>
          <a:xfrm>
            <a:off x="8026261" y="5193764"/>
            <a:ext cx="442066" cy="313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j-ea"/>
              </a:rPr>
              <a:t>비활성화</a:t>
            </a: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E0E88EE9-4578-4BAA-B212-50E3CE2CCAD6}"/>
              </a:ext>
            </a:extLst>
          </p:cNvPr>
          <p:cNvSpPr/>
          <p:nvPr/>
        </p:nvSpPr>
        <p:spPr>
          <a:xfrm>
            <a:off x="7538713" y="5195570"/>
            <a:ext cx="442066" cy="313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수정</a:t>
            </a: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1F6DA7B0-F3B4-4CE2-8246-8D88318055BA}"/>
              </a:ext>
            </a:extLst>
          </p:cNvPr>
          <p:cNvSpPr/>
          <p:nvPr/>
        </p:nvSpPr>
        <p:spPr>
          <a:xfrm>
            <a:off x="8035653" y="5672338"/>
            <a:ext cx="442066" cy="313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j-ea"/>
              </a:rPr>
              <a:t>비활성화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65F324AD-0A94-4045-9595-B552AF9E87DE}"/>
              </a:ext>
            </a:extLst>
          </p:cNvPr>
          <p:cNvSpPr/>
          <p:nvPr/>
        </p:nvSpPr>
        <p:spPr>
          <a:xfrm>
            <a:off x="7548105" y="5674144"/>
            <a:ext cx="442066" cy="313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수정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14061F4C-C163-4B29-A9EA-DF51DA007A1D}"/>
              </a:ext>
            </a:extLst>
          </p:cNvPr>
          <p:cNvSpPr txBox="1"/>
          <p:nvPr/>
        </p:nvSpPr>
        <p:spPr>
          <a:xfrm>
            <a:off x="6700322" y="4241818"/>
            <a:ext cx="544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캐논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52B0B6B6-FD93-46FD-A5D0-24F5F5D8AEB4}"/>
              </a:ext>
            </a:extLst>
          </p:cNvPr>
          <p:cNvSpPr txBox="1"/>
          <p:nvPr/>
        </p:nvSpPr>
        <p:spPr>
          <a:xfrm>
            <a:off x="6706504" y="4713486"/>
            <a:ext cx="544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캐논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FA494577-4FDE-43E9-841A-F434EF52D6B3}"/>
              </a:ext>
            </a:extLst>
          </p:cNvPr>
          <p:cNvSpPr txBox="1"/>
          <p:nvPr/>
        </p:nvSpPr>
        <p:spPr>
          <a:xfrm>
            <a:off x="6715150" y="5192510"/>
            <a:ext cx="544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캐논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85E9D3C-3828-4102-BDDF-DAEE44640CD7}"/>
              </a:ext>
            </a:extLst>
          </p:cNvPr>
          <p:cNvSpPr txBox="1"/>
          <p:nvPr/>
        </p:nvSpPr>
        <p:spPr>
          <a:xfrm>
            <a:off x="6724542" y="5670169"/>
            <a:ext cx="544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캐논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A986F83B-2FA0-4993-8515-12A571D86F53}"/>
              </a:ext>
            </a:extLst>
          </p:cNvPr>
          <p:cNvSpPr/>
          <p:nvPr/>
        </p:nvSpPr>
        <p:spPr>
          <a:xfrm>
            <a:off x="7467415" y="6384292"/>
            <a:ext cx="1081232" cy="313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상품등록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3070E941-FC05-4F3B-8555-8A1496C7FCB7}"/>
              </a:ext>
            </a:extLst>
          </p:cNvPr>
          <p:cNvSpPr txBox="1"/>
          <p:nvPr/>
        </p:nvSpPr>
        <p:spPr>
          <a:xfrm>
            <a:off x="7452273" y="3308177"/>
            <a:ext cx="494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F549DE8-F272-4E97-92E3-7BDA236CB368}"/>
              </a:ext>
            </a:extLst>
          </p:cNvPr>
          <p:cNvSpPr txBox="1"/>
          <p:nvPr/>
        </p:nvSpPr>
        <p:spPr>
          <a:xfrm>
            <a:off x="7153151" y="6282374"/>
            <a:ext cx="494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A03F086-7E04-4361-A0AE-E06E7D128C08}"/>
              </a:ext>
            </a:extLst>
          </p:cNvPr>
          <p:cNvSpPr txBox="1"/>
          <p:nvPr/>
        </p:nvSpPr>
        <p:spPr>
          <a:xfrm>
            <a:off x="6822563" y="1698233"/>
            <a:ext cx="16882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Root </a:t>
            </a:r>
            <a:r>
              <a:rPr lang="ko-KR" altLang="en-US" sz="900" dirty="0"/>
              <a:t>님 </a:t>
            </a:r>
            <a:r>
              <a:rPr lang="en-US" altLang="ko-KR" sz="900" dirty="0"/>
              <a:t>| </a:t>
            </a:r>
            <a:r>
              <a:rPr lang="ko-KR" altLang="en-US" sz="900" dirty="0"/>
              <a:t>장바구니 </a:t>
            </a:r>
            <a:r>
              <a:rPr lang="en-US" altLang="ko-KR" sz="900" dirty="0"/>
              <a:t>| </a:t>
            </a:r>
            <a:r>
              <a:rPr lang="ko-KR" altLang="en-US" sz="900" dirty="0"/>
              <a:t>주문정보</a:t>
            </a:r>
          </a:p>
        </p:txBody>
      </p:sp>
    </p:spTree>
    <p:extLst>
      <p:ext uri="{BB962C8B-B14F-4D97-AF65-F5344CB8AC3E}">
        <p14:creationId xmlns:p14="http://schemas.microsoft.com/office/powerpoint/2010/main" val="7836222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145" grpId="0"/>
      <p:bldP spid="14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682A8B87-884A-4B6D-B5E7-8D9EDD220775}"/>
              </a:ext>
            </a:extLst>
          </p:cNvPr>
          <p:cNvSpPr txBox="1"/>
          <p:nvPr/>
        </p:nvSpPr>
        <p:spPr>
          <a:xfrm>
            <a:off x="1966910" y="4905381"/>
            <a:ext cx="4920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1211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03A75F2-CB25-452B-9AB7-FCEFE0758738}"/>
              </a:ext>
            </a:extLst>
          </p:cNvPr>
          <p:cNvCxnSpPr>
            <a:cxnSpLocks/>
          </p:cNvCxnSpPr>
          <p:nvPr/>
        </p:nvCxnSpPr>
        <p:spPr>
          <a:xfrm flipH="1" flipV="1">
            <a:off x="667478" y="4489742"/>
            <a:ext cx="7894266" cy="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6365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스토리보드 </a:t>
            </a:r>
            <a:r>
              <a:rPr lang="en-US" altLang="ko-KR" sz="3600" dirty="0"/>
              <a:t>– </a:t>
            </a:r>
            <a:r>
              <a:rPr lang="ko-KR" altLang="en-US" sz="3600" dirty="0"/>
              <a:t>관리자 상품등록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3338BBB-C6C6-47EE-BE22-253364B7C0EA}"/>
              </a:ext>
            </a:extLst>
          </p:cNvPr>
          <p:cNvCxnSpPr>
            <a:cxnSpLocks/>
          </p:cNvCxnSpPr>
          <p:nvPr/>
        </p:nvCxnSpPr>
        <p:spPr>
          <a:xfrm flipV="1">
            <a:off x="8943399" y="1015999"/>
            <a:ext cx="1" cy="58398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8FD3699-1F31-46E1-8B37-36CFFDB12158}"/>
              </a:ext>
            </a:extLst>
          </p:cNvPr>
          <p:cNvSpPr txBox="1"/>
          <p:nvPr/>
        </p:nvSpPr>
        <p:spPr>
          <a:xfrm>
            <a:off x="8943399" y="1108671"/>
            <a:ext cx="32367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상품 목록에서의 상품의 이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미지를 선택할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상품 등록 </a:t>
            </a:r>
            <a:r>
              <a:rPr lang="ko-KR" altLang="en-US" dirty="0" err="1"/>
              <a:t>클릭시</a:t>
            </a:r>
            <a:r>
              <a:rPr lang="ko-KR" altLang="en-US" dirty="0"/>
              <a:t> 상품 등록</a:t>
            </a:r>
            <a:endParaRPr lang="en-US" altLang="ko-KR" dirty="0"/>
          </a:p>
        </p:txBody>
      </p:sp>
      <p:pic>
        <p:nvPicPr>
          <p:cNvPr id="17" name="table">
            <a:extLst>
              <a:ext uri="{FF2B5EF4-FFF2-40B4-BE49-F238E27FC236}">
                <a16:creationId xmlns:a16="http://schemas.microsoft.com/office/drawing/2014/main" id="{63FE5045-B273-4778-AD9B-F6DA6052E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91" y="1313248"/>
            <a:ext cx="6301881" cy="2667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3909AE2-36A2-4944-9E3A-79729C7CF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57" y="1295635"/>
            <a:ext cx="990296" cy="28952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49D0DEE-233A-4962-83D1-9914B025D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832" y="1278128"/>
            <a:ext cx="320783" cy="461614"/>
          </a:xfrm>
          <a:prstGeom prst="rect">
            <a:avLst/>
          </a:prstGeom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3CD413F-3418-42A9-94F7-30158DF022DF}"/>
              </a:ext>
            </a:extLst>
          </p:cNvPr>
          <p:cNvCxnSpPr>
            <a:cxnSpLocks/>
          </p:cNvCxnSpPr>
          <p:nvPr/>
        </p:nvCxnSpPr>
        <p:spPr>
          <a:xfrm flipH="1">
            <a:off x="284480" y="2792064"/>
            <a:ext cx="8658918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BE9F1C7-6732-46A1-A18B-5BC13D31B754}"/>
              </a:ext>
            </a:extLst>
          </p:cNvPr>
          <p:cNvCxnSpPr>
            <a:cxnSpLocks/>
          </p:cNvCxnSpPr>
          <p:nvPr/>
        </p:nvCxnSpPr>
        <p:spPr>
          <a:xfrm flipH="1">
            <a:off x="284480" y="3263390"/>
            <a:ext cx="8658918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A62A4BB-2411-4F4E-8B17-8E3B60BF5A73}"/>
              </a:ext>
            </a:extLst>
          </p:cNvPr>
          <p:cNvSpPr txBox="1"/>
          <p:nvPr/>
        </p:nvSpPr>
        <p:spPr>
          <a:xfrm>
            <a:off x="2519883" y="285786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니콘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C8EF6E-619E-4652-90BF-7576A4AF7A5B}"/>
              </a:ext>
            </a:extLst>
          </p:cNvPr>
          <p:cNvSpPr txBox="1"/>
          <p:nvPr/>
        </p:nvSpPr>
        <p:spPr>
          <a:xfrm>
            <a:off x="3272523" y="28472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캐논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420FB1-F447-472E-BA1C-14BAC22D2CBD}"/>
              </a:ext>
            </a:extLst>
          </p:cNvPr>
          <p:cNvSpPr txBox="1"/>
          <p:nvPr/>
        </p:nvSpPr>
        <p:spPr>
          <a:xfrm>
            <a:off x="3995011" y="28472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소니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54C77CF-4E46-4B82-8940-A4936A17F49E}"/>
              </a:ext>
            </a:extLst>
          </p:cNvPr>
          <p:cNvSpPr txBox="1"/>
          <p:nvPr/>
        </p:nvSpPr>
        <p:spPr>
          <a:xfrm>
            <a:off x="4717499" y="28472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악세서리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86AC155-7597-4388-A362-BF9D0290BD7E}"/>
              </a:ext>
            </a:extLst>
          </p:cNvPr>
          <p:cNvSpPr/>
          <p:nvPr/>
        </p:nvSpPr>
        <p:spPr>
          <a:xfrm>
            <a:off x="2798324" y="2421209"/>
            <a:ext cx="3838351" cy="2703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600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9ED321-9629-40EE-A096-599B54119363}"/>
              </a:ext>
            </a:extLst>
          </p:cNvPr>
          <p:cNvSpPr txBox="1"/>
          <p:nvPr/>
        </p:nvSpPr>
        <p:spPr>
          <a:xfrm>
            <a:off x="3009974" y="1659774"/>
            <a:ext cx="32079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Camera Club</a:t>
            </a:r>
            <a:endParaRPr lang="ko-KR" altLang="en-US" sz="40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D895BC8-8212-40CF-8F05-1D98A68DA459}"/>
              </a:ext>
            </a:extLst>
          </p:cNvPr>
          <p:cNvSpPr/>
          <p:nvPr/>
        </p:nvSpPr>
        <p:spPr>
          <a:xfrm>
            <a:off x="6143730" y="2417042"/>
            <a:ext cx="492945" cy="274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검색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BFA00E3-78E9-4CE8-A6DC-33540846A2E1}"/>
              </a:ext>
            </a:extLst>
          </p:cNvPr>
          <p:cNvSpPr txBox="1"/>
          <p:nvPr/>
        </p:nvSpPr>
        <p:spPr>
          <a:xfrm>
            <a:off x="5806805" y="28472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고객센터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C480ED9-DB17-44CC-980A-40544963D94D}"/>
              </a:ext>
            </a:extLst>
          </p:cNvPr>
          <p:cNvCxnSpPr>
            <a:cxnSpLocks/>
          </p:cNvCxnSpPr>
          <p:nvPr/>
        </p:nvCxnSpPr>
        <p:spPr>
          <a:xfrm flipH="1">
            <a:off x="663934" y="3718310"/>
            <a:ext cx="789426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2F4E089-7388-4287-B560-82C6EEB0E615}"/>
              </a:ext>
            </a:extLst>
          </p:cNvPr>
          <p:cNvSpPr txBox="1"/>
          <p:nvPr/>
        </p:nvSpPr>
        <p:spPr>
          <a:xfrm>
            <a:off x="614957" y="33356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상품관리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BAF7DE3-9CDB-43E9-9A93-3F0A7833751C}"/>
              </a:ext>
            </a:extLst>
          </p:cNvPr>
          <p:cNvSpPr/>
          <p:nvPr/>
        </p:nvSpPr>
        <p:spPr>
          <a:xfrm>
            <a:off x="7516739" y="6325220"/>
            <a:ext cx="1081232" cy="313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상품 등록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F2EF7A3-58DA-48AF-8C99-C5D39162DB66}"/>
              </a:ext>
            </a:extLst>
          </p:cNvPr>
          <p:cNvCxnSpPr>
            <a:cxnSpLocks/>
          </p:cNvCxnSpPr>
          <p:nvPr/>
        </p:nvCxnSpPr>
        <p:spPr>
          <a:xfrm>
            <a:off x="1942536" y="3704982"/>
            <a:ext cx="0" cy="252234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16F438D-8052-421E-9A65-EE56A54EB190}"/>
              </a:ext>
            </a:extLst>
          </p:cNvPr>
          <p:cNvCxnSpPr>
            <a:cxnSpLocks/>
          </p:cNvCxnSpPr>
          <p:nvPr/>
        </p:nvCxnSpPr>
        <p:spPr>
          <a:xfrm flipH="1" flipV="1">
            <a:off x="663934" y="4104003"/>
            <a:ext cx="7894266" cy="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33DFAD2-A27A-40ED-8E23-1C913A8FBD12}"/>
              </a:ext>
            </a:extLst>
          </p:cNvPr>
          <p:cNvSpPr txBox="1"/>
          <p:nvPr/>
        </p:nvSpPr>
        <p:spPr>
          <a:xfrm>
            <a:off x="820264" y="3783085"/>
            <a:ext cx="1101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상품이름</a:t>
            </a:r>
            <a:endParaRPr lang="ko-KR" altLang="en-US" sz="14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0EAC46F-BCE2-4BD9-BDA2-4040FDF49581}"/>
              </a:ext>
            </a:extLst>
          </p:cNvPr>
          <p:cNvSpPr txBox="1"/>
          <p:nvPr/>
        </p:nvSpPr>
        <p:spPr>
          <a:xfrm>
            <a:off x="1958698" y="3779439"/>
            <a:ext cx="2205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니콘 </a:t>
            </a:r>
            <a:r>
              <a:rPr lang="en-US" altLang="ko-KR" sz="1400" dirty="0"/>
              <a:t>D750</a:t>
            </a:r>
            <a:endParaRPr lang="ko-KR" altLang="en-US" sz="1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9D8AC31-45C1-4137-B647-2FD98C281434}"/>
              </a:ext>
            </a:extLst>
          </p:cNvPr>
          <p:cNvSpPr txBox="1"/>
          <p:nvPr/>
        </p:nvSpPr>
        <p:spPr>
          <a:xfrm>
            <a:off x="1994464" y="5365936"/>
            <a:ext cx="4920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상품정보 입력 중</a:t>
            </a:r>
            <a:endParaRPr lang="en-US" altLang="ko-KR" sz="1400" dirty="0"/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A9C12197-A980-48CE-9508-5D42A2E32D24}"/>
              </a:ext>
            </a:extLst>
          </p:cNvPr>
          <p:cNvCxnSpPr>
            <a:cxnSpLocks/>
          </p:cNvCxnSpPr>
          <p:nvPr/>
        </p:nvCxnSpPr>
        <p:spPr>
          <a:xfrm>
            <a:off x="663015" y="3716077"/>
            <a:ext cx="6278" cy="251125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5B48FB46-839D-4439-87D7-9A367A031731}"/>
              </a:ext>
            </a:extLst>
          </p:cNvPr>
          <p:cNvCxnSpPr>
            <a:cxnSpLocks/>
          </p:cNvCxnSpPr>
          <p:nvPr/>
        </p:nvCxnSpPr>
        <p:spPr>
          <a:xfrm>
            <a:off x="8558201" y="3716077"/>
            <a:ext cx="31762" cy="249403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08F1F20A-16F2-4B98-B28D-7DE954A9DF14}"/>
              </a:ext>
            </a:extLst>
          </p:cNvPr>
          <p:cNvCxnSpPr>
            <a:cxnSpLocks/>
          </p:cNvCxnSpPr>
          <p:nvPr/>
        </p:nvCxnSpPr>
        <p:spPr>
          <a:xfrm flipH="1">
            <a:off x="659371" y="6212204"/>
            <a:ext cx="7938600" cy="1303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7980A77-62C1-45C0-8127-39288054A28A}"/>
              </a:ext>
            </a:extLst>
          </p:cNvPr>
          <p:cNvSpPr txBox="1"/>
          <p:nvPr/>
        </p:nvSpPr>
        <p:spPr>
          <a:xfrm>
            <a:off x="874151" y="4511046"/>
            <a:ext cx="827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제조사</a:t>
            </a:r>
          </a:p>
        </p:txBody>
      </p:sp>
      <p:sp>
        <p:nvSpPr>
          <p:cNvPr id="68" name="TextBox 84">
            <a:extLst>
              <a:ext uri="{FF2B5EF4-FFF2-40B4-BE49-F238E27FC236}">
                <a16:creationId xmlns:a16="http://schemas.microsoft.com/office/drawing/2014/main" id="{3A12131E-6448-4295-A0E2-69F170237033}"/>
              </a:ext>
            </a:extLst>
          </p:cNvPr>
          <p:cNvSpPr txBox="1"/>
          <p:nvPr/>
        </p:nvSpPr>
        <p:spPr>
          <a:xfrm>
            <a:off x="7209253" y="62099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②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C24DFDC-98D2-4210-9ED5-2A3E9379D2FC}"/>
              </a:ext>
            </a:extLst>
          </p:cNvPr>
          <p:cNvSpPr/>
          <p:nvPr/>
        </p:nvSpPr>
        <p:spPr>
          <a:xfrm>
            <a:off x="2298352" y="4563670"/>
            <a:ext cx="492945" cy="2703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니콘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98B19BA-759F-4BD2-9B58-95CBA4382E6A}"/>
              </a:ext>
            </a:extLst>
          </p:cNvPr>
          <p:cNvSpPr/>
          <p:nvPr/>
        </p:nvSpPr>
        <p:spPr>
          <a:xfrm>
            <a:off x="2067679" y="4558828"/>
            <a:ext cx="230674" cy="259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▼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5A46C59-7557-4381-B727-1894A12436C4}"/>
              </a:ext>
            </a:extLst>
          </p:cNvPr>
          <p:cNvSpPr/>
          <p:nvPr/>
        </p:nvSpPr>
        <p:spPr>
          <a:xfrm>
            <a:off x="2298352" y="4818823"/>
            <a:ext cx="492945" cy="2703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캐논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E5172DD-DF85-418A-99EA-69F8E5016206}"/>
              </a:ext>
            </a:extLst>
          </p:cNvPr>
          <p:cNvSpPr/>
          <p:nvPr/>
        </p:nvSpPr>
        <p:spPr>
          <a:xfrm>
            <a:off x="2298352" y="5088194"/>
            <a:ext cx="497193" cy="2703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소니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E36A0A4-0CB3-49A0-9919-0D33FDA52D7C}"/>
              </a:ext>
            </a:extLst>
          </p:cNvPr>
          <p:cNvCxnSpPr>
            <a:cxnSpLocks/>
          </p:cNvCxnSpPr>
          <p:nvPr/>
        </p:nvCxnSpPr>
        <p:spPr>
          <a:xfrm flipH="1" flipV="1">
            <a:off x="669679" y="4856214"/>
            <a:ext cx="7894266" cy="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F230F1D-09A9-4A15-8E14-BF7EA62B843D}"/>
              </a:ext>
            </a:extLst>
          </p:cNvPr>
          <p:cNvSpPr txBox="1"/>
          <p:nvPr/>
        </p:nvSpPr>
        <p:spPr>
          <a:xfrm>
            <a:off x="736281" y="4138658"/>
            <a:ext cx="1256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상품이미지</a:t>
            </a:r>
            <a:endParaRPr lang="ko-KR" altLang="en-US" sz="1400" b="1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D8122C3-51F6-4E73-9615-F6AE78FAE604}"/>
              </a:ext>
            </a:extLst>
          </p:cNvPr>
          <p:cNvSpPr/>
          <p:nvPr/>
        </p:nvSpPr>
        <p:spPr>
          <a:xfrm>
            <a:off x="2051959" y="4171341"/>
            <a:ext cx="3838351" cy="2703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ysClr val="windowText" lastClr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C://windows/123123.jpg</a:t>
            </a:r>
            <a:endParaRPr lang="ko-KR" altLang="en-US" sz="1200" dirty="0">
              <a:solidFill>
                <a:sysClr val="windowText" lastClr="00000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BAFA8C6-8245-45A1-B17D-0D408C55443F}"/>
              </a:ext>
            </a:extLst>
          </p:cNvPr>
          <p:cNvSpPr/>
          <p:nvPr/>
        </p:nvSpPr>
        <p:spPr>
          <a:xfrm>
            <a:off x="5962165" y="4169528"/>
            <a:ext cx="665245" cy="274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찾아보기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8D464BAA-7D79-4E3A-BCEF-54399A2979FD}"/>
              </a:ext>
            </a:extLst>
          </p:cNvPr>
          <p:cNvCxnSpPr>
            <a:cxnSpLocks/>
          </p:cNvCxnSpPr>
          <p:nvPr/>
        </p:nvCxnSpPr>
        <p:spPr>
          <a:xfrm flipH="1" flipV="1">
            <a:off x="678836" y="5223250"/>
            <a:ext cx="7894266" cy="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062BF41-6FBF-4D04-81D8-E0BB94368D82}"/>
              </a:ext>
            </a:extLst>
          </p:cNvPr>
          <p:cNvSpPr txBox="1"/>
          <p:nvPr/>
        </p:nvSpPr>
        <p:spPr>
          <a:xfrm>
            <a:off x="875267" y="4908833"/>
            <a:ext cx="827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재고량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7736617-E886-4D16-A123-3396FDB37EA9}"/>
              </a:ext>
            </a:extLst>
          </p:cNvPr>
          <p:cNvSpPr txBox="1"/>
          <p:nvPr/>
        </p:nvSpPr>
        <p:spPr>
          <a:xfrm>
            <a:off x="794435" y="5473811"/>
            <a:ext cx="1123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상품정보</a:t>
            </a:r>
            <a:endParaRPr lang="ko-KR" altLang="en-US" sz="1400" b="1" dirty="0"/>
          </a:p>
        </p:txBody>
      </p:sp>
      <p:sp>
        <p:nvSpPr>
          <p:cNvPr id="64" name="TextBox 84">
            <a:extLst>
              <a:ext uri="{FF2B5EF4-FFF2-40B4-BE49-F238E27FC236}">
                <a16:creationId xmlns:a16="http://schemas.microsoft.com/office/drawing/2014/main" id="{93AFDD0F-733A-4AF4-AEB3-A8DC4C9D1E26}"/>
              </a:ext>
            </a:extLst>
          </p:cNvPr>
          <p:cNvSpPr txBox="1"/>
          <p:nvPr/>
        </p:nvSpPr>
        <p:spPr>
          <a:xfrm>
            <a:off x="1959456" y="406520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①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D82071-0D31-4830-BFE1-452ACAF88B9B}"/>
              </a:ext>
            </a:extLst>
          </p:cNvPr>
          <p:cNvSpPr txBox="1"/>
          <p:nvPr/>
        </p:nvSpPr>
        <p:spPr>
          <a:xfrm>
            <a:off x="6822563" y="1698233"/>
            <a:ext cx="16882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Root </a:t>
            </a:r>
            <a:r>
              <a:rPr lang="ko-KR" altLang="en-US" sz="900" dirty="0"/>
              <a:t>님 </a:t>
            </a:r>
            <a:r>
              <a:rPr lang="en-US" altLang="ko-KR" sz="900" dirty="0"/>
              <a:t>| </a:t>
            </a:r>
            <a:r>
              <a:rPr lang="ko-KR" altLang="en-US" sz="900" dirty="0"/>
              <a:t>장바구니 </a:t>
            </a:r>
            <a:r>
              <a:rPr lang="en-US" altLang="ko-KR" sz="900" dirty="0"/>
              <a:t>| </a:t>
            </a:r>
            <a:r>
              <a:rPr lang="ko-KR" altLang="en-US" sz="900" dirty="0"/>
              <a:t>주문정보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D8F34E7-8213-4D12-96DB-0B2E7DAB1BAF}"/>
              </a:ext>
            </a:extLst>
          </p:cNvPr>
          <p:cNvSpPr txBox="1"/>
          <p:nvPr/>
        </p:nvSpPr>
        <p:spPr>
          <a:xfrm>
            <a:off x="4726336" y="4888286"/>
            <a:ext cx="827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가격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A0698EC-C33B-448B-9573-B024359F953A}"/>
              </a:ext>
            </a:extLst>
          </p:cNvPr>
          <p:cNvSpPr txBox="1"/>
          <p:nvPr/>
        </p:nvSpPr>
        <p:spPr>
          <a:xfrm>
            <a:off x="5304753" y="4897750"/>
            <a:ext cx="1386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1,200,000</a:t>
            </a: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F79FE97C-7D0B-482A-A302-E9C42D9A8AFD}"/>
              </a:ext>
            </a:extLst>
          </p:cNvPr>
          <p:cNvCxnSpPr>
            <a:cxnSpLocks/>
          </p:cNvCxnSpPr>
          <p:nvPr/>
        </p:nvCxnSpPr>
        <p:spPr>
          <a:xfrm>
            <a:off x="5271497" y="4856214"/>
            <a:ext cx="0" cy="35694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04F4FCC8-2946-4740-8699-6C1E00FC77A8}"/>
              </a:ext>
            </a:extLst>
          </p:cNvPr>
          <p:cNvCxnSpPr>
            <a:cxnSpLocks/>
          </p:cNvCxnSpPr>
          <p:nvPr/>
        </p:nvCxnSpPr>
        <p:spPr>
          <a:xfrm>
            <a:off x="4726336" y="4856214"/>
            <a:ext cx="0" cy="35694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8346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682A8B87-884A-4B6D-B5E7-8D9EDD220775}"/>
              </a:ext>
            </a:extLst>
          </p:cNvPr>
          <p:cNvSpPr txBox="1"/>
          <p:nvPr/>
        </p:nvSpPr>
        <p:spPr>
          <a:xfrm>
            <a:off x="1966910" y="4905381"/>
            <a:ext cx="4920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1211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03A75F2-CB25-452B-9AB7-FCEFE0758738}"/>
              </a:ext>
            </a:extLst>
          </p:cNvPr>
          <p:cNvCxnSpPr>
            <a:cxnSpLocks/>
          </p:cNvCxnSpPr>
          <p:nvPr/>
        </p:nvCxnSpPr>
        <p:spPr>
          <a:xfrm flipH="1" flipV="1">
            <a:off x="667478" y="4489742"/>
            <a:ext cx="7894266" cy="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6365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스토리보드 </a:t>
            </a:r>
            <a:r>
              <a:rPr lang="en-US" altLang="ko-KR" sz="3600" dirty="0"/>
              <a:t>– </a:t>
            </a:r>
            <a:r>
              <a:rPr lang="ko-KR" altLang="en-US" sz="3600" dirty="0"/>
              <a:t>관리자 상품수정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3338BBB-C6C6-47EE-BE22-253364B7C0EA}"/>
              </a:ext>
            </a:extLst>
          </p:cNvPr>
          <p:cNvCxnSpPr>
            <a:cxnSpLocks/>
          </p:cNvCxnSpPr>
          <p:nvPr/>
        </p:nvCxnSpPr>
        <p:spPr>
          <a:xfrm flipV="1">
            <a:off x="8943399" y="1015999"/>
            <a:ext cx="1" cy="58398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8FD3699-1F31-46E1-8B37-36CFFDB12158}"/>
              </a:ext>
            </a:extLst>
          </p:cNvPr>
          <p:cNvSpPr txBox="1"/>
          <p:nvPr/>
        </p:nvSpPr>
        <p:spPr>
          <a:xfrm>
            <a:off x="8943399" y="1108671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상품 수정 </a:t>
            </a:r>
            <a:r>
              <a:rPr lang="ko-KR" altLang="en-US" dirty="0" err="1"/>
              <a:t>클릭시</a:t>
            </a:r>
            <a:r>
              <a:rPr lang="ko-KR" altLang="en-US" dirty="0"/>
              <a:t> 상품 수정</a:t>
            </a:r>
            <a:endParaRPr lang="en-US" altLang="ko-KR" dirty="0"/>
          </a:p>
        </p:txBody>
      </p:sp>
      <p:pic>
        <p:nvPicPr>
          <p:cNvPr id="17" name="table">
            <a:extLst>
              <a:ext uri="{FF2B5EF4-FFF2-40B4-BE49-F238E27FC236}">
                <a16:creationId xmlns:a16="http://schemas.microsoft.com/office/drawing/2014/main" id="{63FE5045-B273-4778-AD9B-F6DA6052E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91" y="1313248"/>
            <a:ext cx="6301881" cy="2667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3909AE2-36A2-4944-9E3A-79729C7CF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57" y="1295635"/>
            <a:ext cx="990296" cy="28952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49D0DEE-233A-4962-83D1-9914B025D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832" y="1278128"/>
            <a:ext cx="320783" cy="461614"/>
          </a:xfrm>
          <a:prstGeom prst="rect">
            <a:avLst/>
          </a:prstGeom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3CD413F-3418-42A9-94F7-30158DF022DF}"/>
              </a:ext>
            </a:extLst>
          </p:cNvPr>
          <p:cNvCxnSpPr>
            <a:cxnSpLocks/>
          </p:cNvCxnSpPr>
          <p:nvPr/>
        </p:nvCxnSpPr>
        <p:spPr>
          <a:xfrm flipH="1">
            <a:off x="284480" y="2792064"/>
            <a:ext cx="8658918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BE9F1C7-6732-46A1-A18B-5BC13D31B754}"/>
              </a:ext>
            </a:extLst>
          </p:cNvPr>
          <p:cNvCxnSpPr>
            <a:cxnSpLocks/>
          </p:cNvCxnSpPr>
          <p:nvPr/>
        </p:nvCxnSpPr>
        <p:spPr>
          <a:xfrm flipH="1">
            <a:off x="284480" y="3263390"/>
            <a:ext cx="8658918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A62A4BB-2411-4F4E-8B17-8E3B60BF5A73}"/>
              </a:ext>
            </a:extLst>
          </p:cNvPr>
          <p:cNvSpPr txBox="1"/>
          <p:nvPr/>
        </p:nvSpPr>
        <p:spPr>
          <a:xfrm>
            <a:off x="2519883" y="285786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니콘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C8EF6E-619E-4652-90BF-7576A4AF7A5B}"/>
              </a:ext>
            </a:extLst>
          </p:cNvPr>
          <p:cNvSpPr txBox="1"/>
          <p:nvPr/>
        </p:nvSpPr>
        <p:spPr>
          <a:xfrm>
            <a:off x="3272523" y="28472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캐논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420FB1-F447-472E-BA1C-14BAC22D2CBD}"/>
              </a:ext>
            </a:extLst>
          </p:cNvPr>
          <p:cNvSpPr txBox="1"/>
          <p:nvPr/>
        </p:nvSpPr>
        <p:spPr>
          <a:xfrm>
            <a:off x="3995011" y="28472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소니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54C77CF-4E46-4B82-8940-A4936A17F49E}"/>
              </a:ext>
            </a:extLst>
          </p:cNvPr>
          <p:cNvSpPr txBox="1"/>
          <p:nvPr/>
        </p:nvSpPr>
        <p:spPr>
          <a:xfrm>
            <a:off x="4717499" y="28472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악세서리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86AC155-7597-4388-A362-BF9D0290BD7E}"/>
              </a:ext>
            </a:extLst>
          </p:cNvPr>
          <p:cNvSpPr/>
          <p:nvPr/>
        </p:nvSpPr>
        <p:spPr>
          <a:xfrm>
            <a:off x="2798324" y="2421209"/>
            <a:ext cx="3838351" cy="2703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600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9ED321-9629-40EE-A096-599B54119363}"/>
              </a:ext>
            </a:extLst>
          </p:cNvPr>
          <p:cNvSpPr txBox="1"/>
          <p:nvPr/>
        </p:nvSpPr>
        <p:spPr>
          <a:xfrm>
            <a:off x="3009974" y="1659774"/>
            <a:ext cx="32079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Camera Club</a:t>
            </a:r>
            <a:endParaRPr lang="ko-KR" altLang="en-US" sz="40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D895BC8-8212-40CF-8F05-1D98A68DA459}"/>
              </a:ext>
            </a:extLst>
          </p:cNvPr>
          <p:cNvSpPr/>
          <p:nvPr/>
        </p:nvSpPr>
        <p:spPr>
          <a:xfrm>
            <a:off x="6143730" y="2417042"/>
            <a:ext cx="492945" cy="274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검색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BFA00E3-78E9-4CE8-A6DC-33540846A2E1}"/>
              </a:ext>
            </a:extLst>
          </p:cNvPr>
          <p:cNvSpPr txBox="1"/>
          <p:nvPr/>
        </p:nvSpPr>
        <p:spPr>
          <a:xfrm>
            <a:off x="5806805" y="28472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고객센터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C480ED9-DB17-44CC-980A-40544963D94D}"/>
              </a:ext>
            </a:extLst>
          </p:cNvPr>
          <p:cNvCxnSpPr>
            <a:cxnSpLocks/>
          </p:cNvCxnSpPr>
          <p:nvPr/>
        </p:nvCxnSpPr>
        <p:spPr>
          <a:xfrm flipH="1">
            <a:off x="663934" y="3718310"/>
            <a:ext cx="789426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2F4E089-7388-4287-B560-82C6EEB0E615}"/>
              </a:ext>
            </a:extLst>
          </p:cNvPr>
          <p:cNvSpPr txBox="1"/>
          <p:nvPr/>
        </p:nvSpPr>
        <p:spPr>
          <a:xfrm>
            <a:off x="614957" y="33356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상품관리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BAF7DE3-9CDB-43E9-9A93-3F0A7833751C}"/>
              </a:ext>
            </a:extLst>
          </p:cNvPr>
          <p:cNvSpPr/>
          <p:nvPr/>
        </p:nvSpPr>
        <p:spPr>
          <a:xfrm>
            <a:off x="7516739" y="6325220"/>
            <a:ext cx="1081232" cy="313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상품 수정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F2EF7A3-58DA-48AF-8C99-C5D39162DB66}"/>
              </a:ext>
            </a:extLst>
          </p:cNvPr>
          <p:cNvCxnSpPr>
            <a:cxnSpLocks/>
          </p:cNvCxnSpPr>
          <p:nvPr/>
        </p:nvCxnSpPr>
        <p:spPr>
          <a:xfrm>
            <a:off x="1942536" y="3704982"/>
            <a:ext cx="0" cy="252234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16F438D-8052-421E-9A65-EE56A54EB190}"/>
              </a:ext>
            </a:extLst>
          </p:cNvPr>
          <p:cNvCxnSpPr>
            <a:cxnSpLocks/>
          </p:cNvCxnSpPr>
          <p:nvPr/>
        </p:nvCxnSpPr>
        <p:spPr>
          <a:xfrm flipH="1" flipV="1">
            <a:off x="663934" y="4104003"/>
            <a:ext cx="7894266" cy="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33DFAD2-A27A-40ED-8E23-1C913A8FBD12}"/>
              </a:ext>
            </a:extLst>
          </p:cNvPr>
          <p:cNvSpPr txBox="1"/>
          <p:nvPr/>
        </p:nvSpPr>
        <p:spPr>
          <a:xfrm>
            <a:off x="820264" y="3783085"/>
            <a:ext cx="1101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상품이름</a:t>
            </a:r>
            <a:endParaRPr lang="ko-KR" altLang="en-US" sz="14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0EAC46F-BCE2-4BD9-BDA2-4040FDF49581}"/>
              </a:ext>
            </a:extLst>
          </p:cNvPr>
          <p:cNvSpPr txBox="1"/>
          <p:nvPr/>
        </p:nvSpPr>
        <p:spPr>
          <a:xfrm>
            <a:off x="1958698" y="3779439"/>
            <a:ext cx="2205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니콘 </a:t>
            </a:r>
            <a:r>
              <a:rPr lang="en-US" altLang="ko-KR" sz="1400" dirty="0"/>
              <a:t>D750</a:t>
            </a:r>
            <a:endParaRPr lang="ko-KR" altLang="en-US" sz="1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9D8AC31-45C1-4137-B647-2FD98C281434}"/>
              </a:ext>
            </a:extLst>
          </p:cNvPr>
          <p:cNvSpPr txBox="1"/>
          <p:nvPr/>
        </p:nvSpPr>
        <p:spPr>
          <a:xfrm>
            <a:off x="1994464" y="5365936"/>
            <a:ext cx="4920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상품정보 수정 중</a:t>
            </a:r>
            <a:endParaRPr lang="en-US" altLang="ko-KR" sz="1400" dirty="0"/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A9C12197-A980-48CE-9508-5D42A2E32D24}"/>
              </a:ext>
            </a:extLst>
          </p:cNvPr>
          <p:cNvCxnSpPr>
            <a:cxnSpLocks/>
          </p:cNvCxnSpPr>
          <p:nvPr/>
        </p:nvCxnSpPr>
        <p:spPr>
          <a:xfrm>
            <a:off x="663015" y="3716077"/>
            <a:ext cx="6278" cy="251125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5B48FB46-839D-4439-87D7-9A367A031731}"/>
              </a:ext>
            </a:extLst>
          </p:cNvPr>
          <p:cNvCxnSpPr>
            <a:cxnSpLocks/>
          </p:cNvCxnSpPr>
          <p:nvPr/>
        </p:nvCxnSpPr>
        <p:spPr>
          <a:xfrm>
            <a:off x="8558201" y="3716077"/>
            <a:ext cx="31762" cy="249403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08F1F20A-16F2-4B98-B28D-7DE954A9DF14}"/>
              </a:ext>
            </a:extLst>
          </p:cNvPr>
          <p:cNvCxnSpPr>
            <a:cxnSpLocks/>
          </p:cNvCxnSpPr>
          <p:nvPr/>
        </p:nvCxnSpPr>
        <p:spPr>
          <a:xfrm flipH="1">
            <a:off x="659371" y="6212204"/>
            <a:ext cx="7938600" cy="1303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7980A77-62C1-45C0-8127-39288054A28A}"/>
              </a:ext>
            </a:extLst>
          </p:cNvPr>
          <p:cNvSpPr txBox="1"/>
          <p:nvPr/>
        </p:nvSpPr>
        <p:spPr>
          <a:xfrm>
            <a:off x="874151" y="4511046"/>
            <a:ext cx="827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제조사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C24DFDC-98D2-4210-9ED5-2A3E9379D2FC}"/>
              </a:ext>
            </a:extLst>
          </p:cNvPr>
          <p:cNvSpPr/>
          <p:nvPr/>
        </p:nvSpPr>
        <p:spPr>
          <a:xfrm>
            <a:off x="2298352" y="4563670"/>
            <a:ext cx="492945" cy="2703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니콘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98B19BA-759F-4BD2-9B58-95CBA4382E6A}"/>
              </a:ext>
            </a:extLst>
          </p:cNvPr>
          <p:cNvSpPr/>
          <p:nvPr/>
        </p:nvSpPr>
        <p:spPr>
          <a:xfrm>
            <a:off x="2067679" y="4558828"/>
            <a:ext cx="230674" cy="259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▼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5A46C59-7557-4381-B727-1894A12436C4}"/>
              </a:ext>
            </a:extLst>
          </p:cNvPr>
          <p:cNvSpPr/>
          <p:nvPr/>
        </p:nvSpPr>
        <p:spPr>
          <a:xfrm>
            <a:off x="2298352" y="4818823"/>
            <a:ext cx="492945" cy="2703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캐논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E5172DD-DF85-418A-99EA-69F8E5016206}"/>
              </a:ext>
            </a:extLst>
          </p:cNvPr>
          <p:cNvSpPr/>
          <p:nvPr/>
        </p:nvSpPr>
        <p:spPr>
          <a:xfrm>
            <a:off x="2298352" y="5088194"/>
            <a:ext cx="497193" cy="2703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소니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E36A0A4-0CB3-49A0-9919-0D33FDA52D7C}"/>
              </a:ext>
            </a:extLst>
          </p:cNvPr>
          <p:cNvCxnSpPr>
            <a:cxnSpLocks/>
          </p:cNvCxnSpPr>
          <p:nvPr/>
        </p:nvCxnSpPr>
        <p:spPr>
          <a:xfrm flipH="1" flipV="1">
            <a:off x="669679" y="4856214"/>
            <a:ext cx="7894266" cy="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F230F1D-09A9-4A15-8E14-BF7EA62B843D}"/>
              </a:ext>
            </a:extLst>
          </p:cNvPr>
          <p:cNvSpPr txBox="1"/>
          <p:nvPr/>
        </p:nvSpPr>
        <p:spPr>
          <a:xfrm>
            <a:off x="736281" y="4138658"/>
            <a:ext cx="1256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상품이미지</a:t>
            </a:r>
            <a:endParaRPr lang="ko-KR" altLang="en-US" sz="1400" b="1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D8122C3-51F6-4E73-9615-F6AE78FAE604}"/>
              </a:ext>
            </a:extLst>
          </p:cNvPr>
          <p:cNvSpPr/>
          <p:nvPr/>
        </p:nvSpPr>
        <p:spPr>
          <a:xfrm>
            <a:off x="2051959" y="4171341"/>
            <a:ext cx="3838351" cy="2703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ysClr val="windowText" lastClr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C://windows/123123.jpg</a:t>
            </a:r>
            <a:endParaRPr lang="ko-KR" altLang="en-US" sz="1200" dirty="0">
              <a:solidFill>
                <a:sysClr val="windowText" lastClr="00000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BAFA8C6-8245-45A1-B17D-0D408C55443F}"/>
              </a:ext>
            </a:extLst>
          </p:cNvPr>
          <p:cNvSpPr/>
          <p:nvPr/>
        </p:nvSpPr>
        <p:spPr>
          <a:xfrm>
            <a:off x="5962165" y="4169528"/>
            <a:ext cx="665245" cy="274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찾아보기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8D464BAA-7D79-4E3A-BCEF-54399A2979FD}"/>
              </a:ext>
            </a:extLst>
          </p:cNvPr>
          <p:cNvCxnSpPr>
            <a:cxnSpLocks/>
          </p:cNvCxnSpPr>
          <p:nvPr/>
        </p:nvCxnSpPr>
        <p:spPr>
          <a:xfrm flipH="1" flipV="1">
            <a:off x="678836" y="5223250"/>
            <a:ext cx="7894266" cy="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062BF41-6FBF-4D04-81D8-E0BB94368D82}"/>
              </a:ext>
            </a:extLst>
          </p:cNvPr>
          <p:cNvSpPr txBox="1"/>
          <p:nvPr/>
        </p:nvSpPr>
        <p:spPr>
          <a:xfrm>
            <a:off x="875267" y="4908833"/>
            <a:ext cx="827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재고량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7736617-E886-4D16-A123-3396FDB37EA9}"/>
              </a:ext>
            </a:extLst>
          </p:cNvPr>
          <p:cNvSpPr txBox="1"/>
          <p:nvPr/>
        </p:nvSpPr>
        <p:spPr>
          <a:xfrm>
            <a:off x="794435" y="5473811"/>
            <a:ext cx="1123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상품정보</a:t>
            </a:r>
          </a:p>
        </p:txBody>
      </p:sp>
      <p:sp>
        <p:nvSpPr>
          <p:cNvPr id="64" name="TextBox 84">
            <a:extLst>
              <a:ext uri="{FF2B5EF4-FFF2-40B4-BE49-F238E27FC236}">
                <a16:creationId xmlns:a16="http://schemas.microsoft.com/office/drawing/2014/main" id="{93AFDD0F-733A-4AF4-AEB3-A8DC4C9D1E26}"/>
              </a:ext>
            </a:extLst>
          </p:cNvPr>
          <p:cNvSpPr txBox="1"/>
          <p:nvPr/>
        </p:nvSpPr>
        <p:spPr>
          <a:xfrm>
            <a:off x="7165153" y="615783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①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A961C7-D888-44EB-AA0B-50CDB13D4A02}"/>
              </a:ext>
            </a:extLst>
          </p:cNvPr>
          <p:cNvSpPr txBox="1"/>
          <p:nvPr/>
        </p:nvSpPr>
        <p:spPr>
          <a:xfrm>
            <a:off x="6822563" y="1698233"/>
            <a:ext cx="16882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Root </a:t>
            </a:r>
            <a:r>
              <a:rPr lang="ko-KR" altLang="en-US" sz="900" dirty="0"/>
              <a:t>님 </a:t>
            </a:r>
            <a:r>
              <a:rPr lang="en-US" altLang="ko-KR" sz="900" dirty="0"/>
              <a:t>| </a:t>
            </a:r>
            <a:r>
              <a:rPr lang="ko-KR" altLang="en-US" sz="900" dirty="0"/>
              <a:t>장바구니 </a:t>
            </a:r>
            <a:r>
              <a:rPr lang="en-US" altLang="ko-KR" sz="900" dirty="0"/>
              <a:t>| </a:t>
            </a:r>
            <a:r>
              <a:rPr lang="ko-KR" altLang="en-US" sz="900" dirty="0"/>
              <a:t>주문정보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36C71D5-90E7-471A-8108-0360EE5BBF9D}"/>
              </a:ext>
            </a:extLst>
          </p:cNvPr>
          <p:cNvSpPr txBox="1"/>
          <p:nvPr/>
        </p:nvSpPr>
        <p:spPr>
          <a:xfrm>
            <a:off x="4726336" y="4888286"/>
            <a:ext cx="827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가격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490053E-308C-429C-A0DF-067E88CC6EB7}"/>
              </a:ext>
            </a:extLst>
          </p:cNvPr>
          <p:cNvSpPr txBox="1"/>
          <p:nvPr/>
        </p:nvSpPr>
        <p:spPr>
          <a:xfrm>
            <a:off x="5304753" y="4897750"/>
            <a:ext cx="1386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1,200,000</a:t>
            </a: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6074CF23-57BB-4A79-9CB2-E6BC0B030168}"/>
              </a:ext>
            </a:extLst>
          </p:cNvPr>
          <p:cNvCxnSpPr>
            <a:cxnSpLocks/>
          </p:cNvCxnSpPr>
          <p:nvPr/>
        </p:nvCxnSpPr>
        <p:spPr>
          <a:xfrm>
            <a:off x="5271497" y="4856214"/>
            <a:ext cx="0" cy="35694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C34BE01F-B21D-4FAC-994D-3443CD3FE3AB}"/>
              </a:ext>
            </a:extLst>
          </p:cNvPr>
          <p:cNvCxnSpPr>
            <a:cxnSpLocks/>
          </p:cNvCxnSpPr>
          <p:nvPr/>
        </p:nvCxnSpPr>
        <p:spPr>
          <a:xfrm>
            <a:off x="4726336" y="4856214"/>
            <a:ext cx="0" cy="35694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6636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6365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스토리보드 </a:t>
            </a:r>
            <a:r>
              <a:rPr lang="en-US" altLang="ko-KR" sz="3600" dirty="0"/>
              <a:t>– </a:t>
            </a:r>
            <a:r>
              <a:rPr lang="ko-KR" altLang="en-US" sz="3600" dirty="0"/>
              <a:t>관리자 판매관리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3338BBB-C6C6-47EE-BE22-253364B7C0EA}"/>
              </a:ext>
            </a:extLst>
          </p:cNvPr>
          <p:cNvCxnSpPr>
            <a:cxnSpLocks/>
          </p:cNvCxnSpPr>
          <p:nvPr/>
        </p:nvCxnSpPr>
        <p:spPr>
          <a:xfrm flipV="1">
            <a:off x="8943399" y="1015999"/>
            <a:ext cx="1" cy="58398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8FD3699-1F31-46E1-8B37-36CFFDB12158}"/>
              </a:ext>
            </a:extLst>
          </p:cNvPr>
          <p:cNvSpPr txBox="1"/>
          <p:nvPr/>
        </p:nvSpPr>
        <p:spPr>
          <a:xfrm>
            <a:off x="8943399" y="1108671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3909AE2-36A2-4944-9E3A-79729C7C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57" y="1295635"/>
            <a:ext cx="990296" cy="28952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49D0DEE-233A-4962-83D1-9914B025D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832" y="1278128"/>
            <a:ext cx="320783" cy="461614"/>
          </a:xfrm>
          <a:prstGeom prst="rect">
            <a:avLst/>
          </a:prstGeom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3CD413F-3418-42A9-94F7-30158DF022DF}"/>
              </a:ext>
            </a:extLst>
          </p:cNvPr>
          <p:cNvCxnSpPr>
            <a:cxnSpLocks/>
          </p:cNvCxnSpPr>
          <p:nvPr/>
        </p:nvCxnSpPr>
        <p:spPr>
          <a:xfrm flipH="1">
            <a:off x="284480" y="2792064"/>
            <a:ext cx="8658918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BE9F1C7-6732-46A1-A18B-5BC13D31B754}"/>
              </a:ext>
            </a:extLst>
          </p:cNvPr>
          <p:cNvCxnSpPr>
            <a:cxnSpLocks/>
          </p:cNvCxnSpPr>
          <p:nvPr/>
        </p:nvCxnSpPr>
        <p:spPr>
          <a:xfrm flipH="1">
            <a:off x="284480" y="3263390"/>
            <a:ext cx="8658918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A62A4BB-2411-4F4E-8B17-8E3B60BF5A73}"/>
              </a:ext>
            </a:extLst>
          </p:cNvPr>
          <p:cNvSpPr txBox="1"/>
          <p:nvPr/>
        </p:nvSpPr>
        <p:spPr>
          <a:xfrm>
            <a:off x="2519883" y="285786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니콘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C8EF6E-619E-4652-90BF-7576A4AF7A5B}"/>
              </a:ext>
            </a:extLst>
          </p:cNvPr>
          <p:cNvSpPr txBox="1"/>
          <p:nvPr/>
        </p:nvSpPr>
        <p:spPr>
          <a:xfrm>
            <a:off x="3272523" y="28472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캐논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420FB1-F447-472E-BA1C-14BAC22D2CBD}"/>
              </a:ext>
            </a:extLst>
          </p:cNvPr>
          <p:cNvSpPr txBox="1"/>
          <p:nvPr/>
        </p:nvSpPr>
        <p:spPr>
          <a:xfrm>
            <a:off x="3995011" y="28472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소니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54C77CF-4E46-4B82-8940-A4936A17F49E}"/>
              </a:ext>
            </a:extLst>
          </p:cNvPr>
          <p:cNvSpPr txBox="1"/>
          <p:nvPr/>
        </p:nvSpPr>
        <p:spPr>
          <a:xfrm>
            <a:off x="4717499" y="28472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악세서리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86AC155-7597-4388-A362-BF9D0290BD7E}"/>
              </a:ext>
            </a:extLst>
          </p:cNvPr>
          <p:cNvSpPr/>
          <p:nvPr/>
        </p:nvSpPr>
        <p:spPr>
          <a:xfrm>
            <a:off x="2798324" y="2421209"/>
            <a:ext cx="3838351" cy="27038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600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9ED321-9629-40EE-A096-599B54119363}"/>
              </a:ext>
            </a:extLst>
          </p:cNvPr>
          <p:cNvSpPr txBox="1"/>
          <p:nvPr/>
        </p:nvSpPr>
        <p:spPr>
          <a:xfrm>
            <a:off x="3009974" y="1659774"/>
            <a:ext cx="32079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Camera Club</a:t>
            </a:r>
            <a:endParaRPr lang="ko-KR" altLang="en-US" sz="40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D895BC8-8212-40CF-8F05-1D98A68DA459}"/>
              </a:ext>
            </a:extLst>
          </p:cNvPr>
          <p:cNvSpPr/>
          <p:nvPr/>
        </p:nvSpPr>
        <p:spPr>
          <a:xfrm>
            <a:off x="6143730" y="2417042"/>
            <a:ext cx="492945" cy="274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검색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BFA00E3-78E9-4CE8-A6DC-33540846A2E1}"/>
              </a:ext>
            </a:extLst>
          </p:cNvPr>
          <p:cNvSpPr txBox="1"/>
          <p:nvPr/>
        </p:nvSpPr>
        <p:spPr>
          <a:xfrm>
            <a:off x="5806805" y="28472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고객센터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C480ED9-DB17-44CC-980A-40544963D94D}"/>
              </a:ext>
            </a:extLst>
          </p:cNvPr>
          <p:cNvCxnSpPr>
            <a:cxnSpLocks/>
          </p:cNvCxnSpPr>
          <p:nvPr/>
        </p:nvCxnSpPr>
        <p:spPr>
          <a:xfrm flipH="1">
            <a:off x="668922" y="3723564"/>
            <a:ext cx="789426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2F4E089-7388-4287-B560-82C6EEB0E615}"/>
              </a:ext>
            </a:extLst>
          </p:cNvPr>
          <p:cNvSpPr txBox="1"/>
          <p:nvPr/>
        </p:nvSpPr>
        <p:spPr>
          <a:xfrm>
            <a:off x="614957" y="33356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판매관리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0483D8-85E4-47C2-ACF4-6A017F2291F9}"/>
              </a:ext>
            </a:extLst>
          </p:cNvPr>
          <p:cNvSpPr txBox="1"/>
          <p:nvPr/>
        </p:nvSpPr>
        <p:spPr>
          <a:xfrm>
            <a:off x="2332281" y="374513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상품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F4E8071-5EFF-44D2-ABF4-E2072419468A}"/>
              </a:ext>
            </a:extLst>
          </p:cNvPr>
          <p:cNvCxnSpPr>
            <a:cxnSpLocks/>
          </p:cNvCxnSpPr>
          <p:nvPr/>
        </p:nvCxnSpPr>
        <p:spPr>
          <a:xfrm flipH="1">
            <a:off x="668922" y="4148853"/>
            <a:ext cx="789426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5BBED7A-6F40-480B-9169-523C204FA619}"/>
              </a:ext>
            </a:extLst>
          </p:cNvPr>
          <p:cNvCxnSpPr>
            <a:cxnSpLocks/>
          </p:cNvCxnSpPr>
          <p:nvPr/>
        </p:nvCxnSpPr>
        <p:spPr>
          <a:xfrm>
            <a:off x="3312213" y="3733379"/>
            <a:ext cx="0" cy="233944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63EE4EF5-A537-406E-99C8-1E0932CD59AC}"/>
              </a:ext>
            </a:extLst>
          </p:cNvPr>
          <p:cNvCxnSpPr>
            <a:cxnSpLocks/>
          </p:cNvCxnSpPr>
          <p:nvPr/>
        </p:nvCxnSpPr>
        <p:spPr>
          <a:xfrm>
            <a:off x="4245551" y="3711590"/>
            <a:ext cx="0" cy="232045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83CD33F-2D29-4A46-8FF1-53E70FE70CD9}"/>
              </a:ext>
            </a:extLst>
          </p:cNvPr>
          <p:cNvCxnSpPr>
            <a:cxnSpLocks/>
          </p:cNvCxnSpPr>
          <p:nvPr/>
        </p:nvCxnSpPr>
        <p:spPr>
          <a:xfrm>
            <a:off x="6527104" y="3718735"/>
            <a:ext cx="0" cy="233482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B3149A2-F5D7-46E7-95BB-F072B5B7B7BC}"/>
              </a:ext>
            </a:extLst>
          </p:cNvPr>
          <p:cNvSpPr txBox="1"/>
          <p:nvPr/>
        </p:nvSpPr>
        <p:spPr>
          <a:xfrm>
            <a:off x="7623408" y="37600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입고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41CAC96-EEEF-48F6-B00D-4AE7443DF784}"/>
              </a:ext>
            </a:extLst>
          </p:cNvPr>
          <p:cNvSpPr txBox="1"/>
          <p:nvPr/>
        </p:nvSpPr>
        <p:spPr>
          <a:xfrm>
            <a:off x="5531123" y="375241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매출액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1DA6789-ED70-4D6C-ACE8-C7BBE43F85EA}"/>
              </a:ext>
            </a:extLst>
          </p:cNvPr>
          <p:cNvSpPr txBox="1"/>
          <p:nvPr/>
        </p:nvSpPr>
        <p:spPr>
          <a:xfrm>
            <a:off x="6555249" y="37600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제조사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C6A985-8E51-45CF-8F56-14EB8A06722D}"/>
              </a:ext>
            </a:extLst>
          </p:cNvPr>
          <p:cNvSpPr txBox="1"/>
          <p:nvPr/>
        </p:nvSpPr>
        <p:spPr>
          <a:xfrm>
            <a:off x="1931331" y="4227134"/>
            <a:ext cx="2197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캐논 </a:t>
            </a:r>
            <a:r>
              <a:rPr lang="en-US" altLang="ko-KR" sz="1400" dirty="0"/>
              <a:t>5D mark2</a:t>
            </a:r>
            <a:endParaRPr lang="ko-KR" altLang="en-US" sz="1400" dirty="0"/>
          </a:p>
          <a:p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314EF3-6E7C-4284-9556-6B2632169A81}"/>
              </a:ext>
            </a:extLst>
          </p:cNvPr>
          <p:cNvSpPr txBox="1"/>
          <p:nvPr/>
        </p:nvSpPr>
        <p:spPr>
          <a:xfrm>
            <a:off x="5370842" y="4260483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130,000,000</a:t>
            </a:r>
            <a:endParaRPr lang="ko-KR" altLang="en-US" sz="1400" dirty="0"/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204C0819-FA04-446A-9034-CB0E7DA5E8D9}"/>
              </a:ext>
            </a:extLst>
          </p:cNvPr>
          <p:cNvCxnSpPr>
            <a:cxnSpLocks/>
          </p:cNvCxnSpPr>
          <p:nvPr/>
        </p:nvCxnSpPr>
        <p:spPr>
          <a:xfrm>
            <a:off x="1965894" y="3721710"/>
            <a:ext cx="0" cy="233944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table">
            <a:extLst>
              <a:ext uri="{FF2B5EF4-FFF2-40B4-BE49-F238E27FC236}">
                <a16:creationId xmlns:a16="http://schemas.microsoft.com/office/drawing/2014/main" id="{A8DD7B77-D4A6-44D7-9A46-1AF4C8A06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691" y="1313248"/>
            <a:ext cx="6301881" cy="266750"/>
          </a:xfrm>
          <a:prstGeom prst="rect">
            <a:avLst/>
          </a:prstGeom>
        </p:spPr>
      </p:pic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0CE715B9-5202-4072-8EEA-CFE1B7AF279D}"/>
              </a:ext>
            </a:extLst>
          </p:cNvPr>
          <p:cNvCxnSpPr>
            <a:cxnSpLocks/>
          </p:cNvCxnSpPr>
          <p:nvPr/>
        </p:nvCxnSpPr>
        <p:spPr>
          <a:xfrm flipH="1">
            <a:off x="668922" y="4620906"/>
            <a:ext cx="788510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4D51247-B20D-4892-9F0C-AC50D0D2BD80}"/>
              </a:ext>
            </a:extLst>
          </p:cNvPr>
          <p:cNvSpPr txBox="1"/>
          <p:nvPr/>
        </p:nvSpPr>
        <p:spPr>
          <a:xfrm>
            <a:off x="1935148" y="4713525"/>
            <a:ext cx="2792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캐논 </a:t>
            </a:r>
            <a:r>
              <a:rPr lang="en-US" altLang="ko-KR" sz="1400" dirty="0"/>
              <a:t>5D mark3</a:t>
            </a:r>
            <a:endParaRPr lang="ko-KR" altLang="en-US" sz="1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2404AB2-8572-4695-A60F-B9CE14869C22}"/>
              </a:ext>
            </a:extLst>
          </p:cNvPr>
          <p:cNvSpPr txBox="1"/>
          <p:nvPr/>
        </p:nvSpPr>
        <p:spPr>
          <a:xfrm>
            <a:off x="5357150" y="4719812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102,012,000</a:t>
            </a:r>
            <a:endParaRPr lang="ko-KR" altLang="en-US" sz="1400" dirty="0"/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B0D42C15-EA8D-4CEA-9EDC-6DA24F3B12DA}"/>
              </a:ext>
            </a:extLst>
          </p:cNvPr>
          <p:cNvCxnSpPr>
            <a:cxnSpLocks/>
          </p:cNvCxnSpPr>
          <p:nvPr/>
        </p:nvCxnSpPr>
        <p:spPr>
          <a:xfrm flipH="1">
            <a:off x="1481336" y="5100149"/>
            <a:ext cx="707269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D8234E5-F425-4F67-A8AF-9543125E8DD5}"/>
              </a:ext>
            </a:extLst>
          </p:cNvPr>
          <p:cNvSpPr txBox="1"/>
          <p:nvPr/>
        </p:nvSpPr>
        <p:spPr>
          <a:xfrm>
            <a:off x="1166782" y="375939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재고량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B005D23-4B19-4E4D-86F0-5DE5CBE89B57}"/>
              </a:ext>
            </a:extLst>
          </p:cNvPr>
          <p:cNvSpPr txBox="1"/>
          <p:nvPr/>
        </p:nvSpPr>
        <p:spPr>
          <a:xfrm>
            <a:off x="1436201" y="4229931"/>
            <a:ext cx="1015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</a:t>
            </a:r>
            <a:endParaRPr lang="ko-KR" altLang="en-US" sz="1400" dirty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B7B75F54-42F8-4F83-8F69-3EA8EC2796D1}"/>
              </a:ext>
            </a:extLst>
          </p:cNvPr>
          <p:cNvCxnSpPr>
            <a:cxnSpLocks/>
          </p:cNvCxnSpPr>
          <p:nvPr/>
        </p:nvCxnSpPr>
        <p:spPr>
          <a:xfrm>
            <a:off x="1226306" y="3714752"/>
            <a:ext cx="0" cy="235695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C794C1B-5779-4617-BD8F-4031716C1583}"/>
              </a:ext>
            </a:extLst>
          </p:cNvPr>
          <p:cNvSpPr txBox="1"/>
          <p:nvPr/>
        </p:nvSpPr>
        <p:spPr>
          <a:xfrm>
            <a:off x="638423" y="375522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번호</a:t>
            </a: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44535D6-1D23-465C-8700-81BAA3E02B0F}"/>
              </a:ext>
            </a:extLst>
          </p:cNvPr>
          <p:cNvCxnSpPr>
            <a:cxnSpLocks/>
          </p:cNvCxnSpPr>
          <p:nvPr/>
        </p:nvCxnSpPr>
        <p:spPr>
          <a:xfrm flipH="1">
            <a:off x="692495" y="5100148"/>
            <a:ext cx="7856153" cy="331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03658C74-1621-4830-9F36-63905C5B53D3}"/>
              </a:ext>
            </a:extLst>
          </p:cNvPr>
          <p:cNvSpPr txBox="1"/>
          <p:nvPr/>
        </p:nvSpPr>
        <p:spPr>
          <a:xfrm>
            <a:off x="1939252" y="5202294"/>
            <a:ext cx="2792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캐논 </a:t>
            </a:r>
            <a:r>
              <a:rPr lang="en-US" altLang="ko-KR" sz="1400" dirty="0"/>
              <a:t>6D</a:t>
            </a:r>
            <a:endParaRPr lang="ko-KR" altLang="en-US" sz="14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7D4D173-FE68-4BF6-86CA-CED19B642838}"/>
              </a:ext>
            </a:extLst>
          </p:cNvPr>
          <p:cNvSpPr txBox="1"/>
          <p:nvPr/>
        </p:nvSpPr>
        <p:spPr>
          <a:xfrm>
            <a:off x="5384675" y="5212396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750,000,000</a:t>
            </a:r>
            <a:endParaRPr lang="ko-KR" altLang="en-US" sz="1400" dirty="0"/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22AED924-140C-4BBF-AB49-0221BA4DFCBF}"/>
              </a:ext>
            </a:extLst>
          </p:cNvPr>
          <p:cNvCxnSpPr>
            <a:cxnSpLocks/>
          </p:cNvCxnSpPr>
          <p:nvPr/>
        </p:nvCxnSpPr>
        <p:spPr>
          <a:xfrm flipH="1">
            <a:off x="675201" y="5579391"/>
            <a:ext cx="787344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ED44386-62B8-4F4A-B788-891E73ACFC69}"/>
              </a:ext>
            </a:extLst>
          </p:cNvPr>
          <p:cNvCxnSpPr>
            <a:cxnSpLocks/>
          </p:cNvCxnSpPr>
          <p:nvPr/>
        </p:nvCxnSpPr>
        <p:spPr>
          <a:xfrm flipH="1">
            <a:off x="7441695" y="3722502"/>
            <a:ext cx="691" cy="234361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7B9AA37-A248-4DBD-9EFE-7C92183D0697}"/>
              </a:ext>
            </a:extLst>
          </p:cNvPr>
          <p:cNvSpPr/>
          <p:nvPr/>
        </p:nvSpPr>
        <p:spPr>
          <a:xfrm>
            <a:off x="8031983" y="4212691"/>
            <a:ext cx="442066" cy="313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입고</a:t>
            </a:r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3F95423F-427A-47E8-8556-76151AAB1B68}"/>
              </a:ext>
            </a:extLst>
          </p:cNvPr>
          <p:cNvCxnSpPr>
            <a:cxnSpLocks/>
          </p:cNvCxnSpPr>
          <p:nvPr/>
        </p:nvCxnSpPr>
        <p:spPr>
          <a:xfrm>
            <a:off x="8563188" y="3704986"/>
            <a:ext cx="0" cy="235695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FAB4F66F-AD5E-47CA-8130-CBE4D39E893F}"/>
              </a:ext>
            </a:extLst>
          </p:cNvPr>
          <p:cNvSpPr txBox="1"/>
          <p:nvPr/>
        </p:nvSpPr>
        <p:spPr>
          <a:xfrm>
            <a:off x="785415" y="4212654"/>
            <a:ext cx="362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</a:t>
            </a:r>
            <a:endParaRPr lang="ko-KR" altLang="en-US" sz="14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744EDFC-A25A-45F9-B36E-D41556E69F6A}"/>
              </a:ext>
            </a:extLst>
          </p:cNvPr>
          <p:cNvSpPr txBox="1"/>
          <p:nvPr/>
        </p:nvSpPr>
        <p:spPr>
          <a:xfrm>
            <a:off x="776855" y="4715436"/>
            <a:ext cx="362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1948215-F7CB-4273-94AF-F22E8A4E18CB}"/>
              </a:ext>
            </a:extLst>
          </p:cNvPr>
          <p:cNvSpPr txBox="1"/>
          <p:nvPr/>
        </p:nvSpPr>
        <p:spPr>
          <a:xfrm>
            <a:off x="785730" y="5192893"/>
            <a:ext cx="339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endParaRPr lang="ko-KR" altLang="en-US" sz="1400" dirty="0"/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CABB2424-97CB-4A96-AFAD-49000F8DAFC3}"/>
              </a:ext>
            </a:extLst>
          </p:cNvPr>
          <p:cNvCxnSpPr>
            <a:cxnSpLocks/>
          </p:cNvCxnSpPr>
          <p:nvPr/>
        </p:nvCxnSpPr>
        <p:spPr>
          <a:xfrm>
            <a:off x="675201" y="3706056"/>
            <a:ext cx="0" cy="23558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BE7B8A59-02B9-4ECF-98A8-F5140CB3BEE2}"/>
              </a:ext>
            </a:extLst>
          </p:cNvPr>
          <p:cNvSpPr txBox="1"/>
          <p:nvPr/>
        </p:nvSpPr>
        <p:spPr>
          <a:xfrm>
            <a:off x="3233635" y="4102258"/>
            <a:ext cx="494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3F10967-BDEC-44D1-A257-7EFA3B9F8440}"/>
              </a:ext>
            </a:extLst>
          </p:cNvPr>
          <p:cNvSpPr txBox="1"/>
          <p:nvPr/>
        </p:nvSpPr>
        <p:spPr>
          <a:xfrm>
            <a:off x="8943399" y="1108671"/>
            <a:ext cx="317266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판매수량 매출액 확인 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재고량이 부족할 경우 상품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입고 가능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</p:txBody>
      </p: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EC96615A-3190-4963-9C39-7C7AD6519CA6}"/>
              </a:ext>
            </a:extLst>
          </p:cNvPr>
          <p:cNvCxnSpPr>
            <a:cxnSpLocks/>
          </p:cNvCxnSpPr>
          <p:nvPr/>
        </p:nvCxnSpPr>
        <p:spPr>
          <a:xfrm flipH="1">
            <a:off x="1464042" y="5582702"/>
            <a:ext cx="707269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5D828235-F75E-4AD7-934C-87EFC526321E}"/>
              </a:ext>
            </a:extLst>
          </p:cNvPr>
          <p:cNvCxnSpPr>
            <a:cxnSpLocks/>
          </p:cNvCxnSpPr>
          <p:nvPr/>
        </p:nvCxnSpPr>
        <p:spPr>
          <a:xfrm flipH="1">
            <a:off x="675201" y="5582701"/>
            <a:ext cx="7856153" cy="331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95D0E2A0-14BD-4677-9930-B6D5625BF7F1}"/>
              </a:ext>
            </a:extLst>
          </p:cNvPr>
          <p:cNvSpPr txBox="1"/>
          <p:nvPr/>
        </p:nvSpPr>
        <p:spPr>
          <a:xfrm>
            <a:off x="1944637" y="5664783"/>
            <a:ext cx="2792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캐논 </a:t>
            </a:r>
            <a:r>
              <a:rPr lang="en-US" altLang="ko-KR" sz="1400" dirty="0"/>
              <a:t>5D</a:t>
            </a:r>
            <a:endParaRPr lang="ko-KR" altLang="en-US" sz="14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AAD193E-C516-4363-BF08-E8E763A3991D}"/>
              </a:ext>
            </a:extLst>
          </p:cNvPr>
          <p:cNvSpPr txBox="1"/>
          <p:nvPr/>
        </p:nvSpPr>
        <p:spPr>
          <a:xfrm>
            <a:off x="5388975" y="5671745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310,320,200</a:t>
            </a:r>
            <a:endParaRPr lang="ko-KR" altLang="en-US" sz="1400" dirty="0"/>
          </a:p>
        </p:txBody>
      </p: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F4379742-4455-411E-959B-032B4E08DC68}"/>
              </a:ext>
            </a:extLst>
          </p:cNvPr>
          <p:cNvCxnSpPr>
            <a:cxnSpLocks/>
          </p:cNvCxnSpPr>
          <p:nvPr/>
        </p:nvCxnSpPr>
        <p:spPr>
          <a:xfrm flipH="1">
            <a:off x="692495" y="6061944"/>
            <a:ext cx="787069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F919EC39-B9B0-441B-841B-9E64E9B017C3}"/>
              </a:ext>
            </a:extLst>
          </p:cNvPr>
          <p:cNvSpPr txBox="1"/>
          <p:nvPr/>
        </p:nvSpPr>
        <p:spPr>
          <a:xfrm>
            <a:off x="777184" y="5656744"/>
            <a:ext cx="36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156718EC-044C-4AA2-9D18-7A6F5D764860}"/>
              </a:ext>
            </a:extLst>
          </p:cNvPr>
          <p:cNvSpPr/>
          <p:nvPr/>
        </p:nvSpPr>
        <p:spPr>
          <a:xfrm>
            <a:off x="8061098" y="3363300"/>
            <a:ext cx="492945" cy="2613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캐논</a:t>
            </a: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01BEFEFF-F877-4803-BDBA-6F6BB4A005BA}"/>
              </a:ext>
            </a:extLst>
          </p:cNvPr>
          <p:cNvSpPr/>
          <p:nvPr/>
        </p:nvSpPr>
        <p:spPr>
          <a:xfrm>
            <a:off x="7830425" y="3358458"/>
            <a:ext cx="230672" cy="26619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ysClr val="windowText" lastClr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▼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22638EAB-9DFE-4181-90CB-BCE6D1F06466}"/>
              </a:ext>
            </a:extLst>
          </p:cNvPr>
          <p:cNvSpPr/>
          <p:nvPr/>
        </p:nvSpPr>
        <p:spPr>
          <a:xfrm>
            <a:off x="8026261" y="4695201"/>
            <a:ext cx="442066" cy="313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입고</a:t>
            </a: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376E5ED0-42F6-47B7-B9CF-F5A4976AA6D6}"/>
              </a:ext>
            </a:extLst>
          </p:cNvPr>
          <p:cNvSpPr/>
          <p:nvPr/>
        </p:nvSpPr>
        <p:spPr>
          <a:xfrm>
            <a:off x="8026261" y="5193764"/>
            <a:ext cx="442066" cy="313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입고</a:t>
            </a: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1F6DA7B0-F3B4-4CE2-8246-8D88318055BA}"/>
              </a:ext>
            </a:extLst>
          </p:cNvPr>
          <p:cNvSpPr/>
          <p:nvPr/>
        </p:nvSpPr>
        <p:spPr>
          <a:xfrm>
            <a:off x="8035653" y="5672338"/>
            <a:ext cx="442066" cy="313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입고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14061F4C-C163-4B29-A9EA-DF51DA007A1D}"/>
              </a:ext>
            </a:extLst>
          </p:cNvPr>
          <p:cNvSpPr txBox="1"/>
          <p:nvPr/>
        </p:nvSpPr>
        <p:spPr>
          <a:xfrm>
            <a:off x="6700322" y="4241818"/>
            <a:ext cx="544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캐논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52B0B6B6-FD93-46FD-A5D0-24F5F5D8AEB4}"/>
              </a:ext>
            </a:extLst>
          </p:cNvPr>
          <p:cNvSpPr txBox="1"/>
          <p:nvPr/>
        </p:nvSpPr>
        <p:spPr>
          <a:xfrm>
            <a:off x="6706504" y="4713486"/>
            <a:ext cx="544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캐논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FA494577-4FDE-43E9-841A-F434EF52D6B3}"/>
              </a:ext>
            </a:extLst>
          </p:cNvPr>
          <p:cNvSpPr txBox="1"/>
          <p:nvPr/>
        </p:nvSpPr>
        <p:spPr>
          <a:xfrm>
            <a:off x="6715150" y="5192510"/>
            <a:ext cx="544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캐논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85E9D3C-3828-4102-BDDF-DAEE44640CD7}"/>
              </a:ext>
            </a:extLst>
          </p:cNvPr>
          <p:cNvSpPr txBox="1"/>
          <p:nvPr/>
        </p:nvSpPr>
        <p:spPr>
          <a:xfrm>
            <a:off x="6724542" y="5670169"/>
            <a:ext cx="544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캐논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3070E941-FC05-4F3B-8555-8A1496C7FCB7}"/>
              </a:ext>
            </a:extLst>
          </p:cNvPr>
          <p:cNvSpPr txBox="1"/>
          <p:nvPr/>
        </p:nvSpPr>
        <p:spPr>
          <a:xfrm>
            <a:off x="7304162" y="3967308"/>
            <a:ext cx="494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AE178CE-D7E5-463F-851C-3080029A2BC7}"/>
              </a:ext>
            </a:extLst>
          </p:cNvPr>
          <p:cNvSpPr txBox="1"/>
          <p:nvPr/>
        </p:nvSpPr>
        <p:spPr>
          <a:xfrm>
            <a:off x="4306460" y="6346433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B27BEFD-92E7-4CE0-B53E-DF57EDD3FD15}"/>
              </a:ext>
            </a:extLst>
          </p:cNvPr>
          <p:cNvSpPr txBox="1"/>
          <p:nvPr/>
        </p:nvSpPr>
        <p:spPr>
          <a:xfrm>
            <a:off x="4448486" y="634927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F911829-3EB2-42E9-BE37-C9864600A818}"/>
              </a:ext>
            </a:extLst>
          </p:cNvPr>
          <p:cNvSpPr txBox="1"/>
          <p:nvPr/>
        </p:nvSpPr>
        <p:spPr>
          <a:xfrm>
            <a:off x="4592917" y="634122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789AA80-FC41-4018-A794-C65BD0501B61}"/>
              </a:ext>
            </a:extLst>
          </p:cNvPr>
          <p:cNvSpPr txBox="1"/>
          <p:nvPr/>
        </p:nvSpPr>
        <p:spPr>
          <a:xfrm>
            <a:off x="4732538" y="634336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2FC8EE5-7A83-43F6-9E58-E66FAE90DAB0}"/>
              </a:ext>
            </a:extLst>
          </p:cNvPr>
          <p:cNvSpPr txBox="1"/>
          <p:nvPr/>
        </p:nvSpPr>
        <p:spPr>
          <a:xfrm>
            <a:off x="4874564" y="634336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A57925F-E249-4B5E-9C8D-77ECFC043711}"/>
              </a:ext>
            </a:extLst>
          </p:cNvPr>
          <p:cNvSpPr txBox="1"/>
          <p:nvPr/>
        </p:nvSpPr>
        <p:spPr>
          <a:xfrm>
            <a:off x="5011488" y="6345508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E276957-0880-4332-8AC4-88B3D787C4CA}"/>
              </a:ext>
            </a:extLst>
          </p:cNvPr>
          <p:cNvSpPr txBox="1"/>
          <p:nvPr/>
        </p:nvSpPr>
        <p:spPr>
          <a:xfrm>
            <a:off x="4164434" y="6349884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</a:t>
            </a:r>
            <a:endParaRPr lang="ko-KR" altLang="en-US" sz="1000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3050648-9369-4E05-846A-94DCFB76636B}"/>
              </a:ext>
            </a:extLst>
          </p:cNvPr>
          <p:cNvSpPr txBox="1"/>
          <p:nvPr/>
        </p:nvSpPr>
        <p:spPr>
          <a:xfrm>
            <a:off x="3332290" y="374140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판매수</a:t>
            </a:r>
            <a:endParaRPr lang="ko-KR" altLang="en-US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EC01BE96-48D3-4B38-8DE7-2913E5DE0998}"/>
              </a:ext>
            </a:extLst>
          </p:cNvPr>
          <p:cNvSpPr txBox="1"/>
          <p:nvPr/>
        </p:nvSpPr>
        <p:spPr>
          <a:xfrm>
            <a:off x="3615688" y="4685123"/>
            <a:ext cx="644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</a:t>
            </a:r>
            <a:endParaRPr lang="ko-KR" altLang="en-US" sz="1400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CD35A4F-422D-407C-BBF6-873CF60E93A4}"/>
              </a:ext>
            </a:extLst>
          </p:cNvPr>
          <p:cNvSpPr txBox="1"/>
          <p:nvPr/>
        </p:nvSpPr>
        <p:spPr>
          <a:xfrm>
            <a:off x="3615687" y="4219900"/>
            <a:ext cx="639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C9ED6B5-8BFF-485B-A677-9CCE2FED96A0}"/>
              </a:ext>
            </a:extLst>
          </p:cNvPr>
          <p:cNvSpPr txBox="1"/>
          <p:nvPr/>
        </p:nvSpPr>
        <p:spPr>
          <a:xfrm>
            <a:off x="3606530" y="5157385"/>
            <a:ext cx="639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7</a:t>
            </a:r>
            <a:endParaRPr lang="ko-KR" altLang="en-US" sz="1400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580CBD03-0166-401B-A81A-E4023833406F}"/>
              </a:ext>
            </a:extLst>
          </p:cNvPr>
          <p:cNvSpPr txBox="1"/>
          <p:nvPr/>
        </p:nvSpPr>
        <p:spPr>
          <a:xfrm>
            <a:off x="3585758" y="5648652"/>
            <a:ext cx="639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43</a:t>
            </a:r>
            <a:endParaRPr lang="ko-KR" altLang="en-US" sz="14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7617805-6BF9-4067-BB2B-2C0FBC07608B}"/>
              </a:ext>
            </a:extLst>
          </p:cNvPr>
          <p:cNvSpPr txBox="1"/>
          <p:nvPr/>
        </p:nvSpPr>
        <p:spPr>
          <a:xfrm>
            <a:off x="1448996" y="4698012"/>
            <a:ext cx="1015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</a:t>
            </a:r>
            <a:endParaRPr lang="ko-KR" altLang="en-US" sz="14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64A48FDD-6042-433B-896E-C219AA41828C}"/>
              </a:ext>
            </a:extLst>
          </p:cNvPr>
          <p:cNvSpPr txBox="1"/>
          <p:nvPr/>
        </p:nvSpPr>
        <p:spPr>
          <a:xfrm>
            <a:off x="1447946" y="5209787"/>
            <a:ext cx="1015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</a:t>
            </a:r>
            <a:endParaRPr lang="ko-KR" altLang="en-US" sz="1400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1199AE57-2821-454A-AD82-F41CD65EDB87}"/>
              </a:ext>
            </a:extLst>
          </p:cNvPr>
          <p:cNvSpPr txBox="1"/>
          <p:nvPr/>
        </p:nvSpPr>
        <p:spPr>
          <a:xfrm>
            <a:off x="1427281" y="5677635"/>
            <a:ext cx="1015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A5C8C64-B042-47BC-AC57-5F57CC343D95}"/>
              </a:ext>
            </a:extLst>
          </p:cNvPr>
          <p:cNvSpPr/>
          <p:nvPr/>
        </p:nvSpPr>
        <p:spPr>
          <a:xfrm>
            <a:off x="7490712" y="4248725"/>
            <a:ext cx="492945" cy="2613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000" dirty="0">
              <a:solidFill>
                <a:sysClr val="windowText" lastClr="00000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37F16875-B385-464A-A762-9D99EBE1316E}"/>
              </a:ext>
            </a:extLst>
          </p:cNvPr>
          <p:cNvSpPr/>
          <p:nvPr/>
        </p:nvSpPr>
        <p:spPr>
          <a:xfrm>
            <a:off x="7496616" y="4720777"/>
            <a:ext cx="492945" cy="2613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000" dirty="0">
              <a:solidFill>
                <a:sysClr val="windowText" lastClr="00000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7DE3BB9-94F9-4BB2-BB43-AE8B23A90765}"/>
              </a:ext>
            </a:extLst>
          </p:cNvPr>
          <p:cNvSpPr/>
          <p:nvPr/>
        </p:nvSpPr>
        <p:spPr>
          <a:xfrm>
            <a:off x="7492627" y="5209303"/>
            <a:ext cx="492945" cy="2613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000" dirty="0">
              <a:solidFill>
                <a:sysClr val="windowText" lastClr="00000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FD39AE13-D3BD-4E69-9344-1F22FD199B44}"/>
              </a:ext>
            </a:extLst>
          </p:cNvPr>
          <p:cNvSpPr/>
          <p:nvPr/>
        </p:nvSpPr>
        <p:spPr>
          <a:xfrm>
            <a:off x="7493148" y="5689025"/>
            <a:ext cx="492945" cy="2613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000" dirty="0">
              <a:solidFill>
                <a:sysClr val="windowText" lastClr="00000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E3418FF-184D-4E50-9764-DD878D0C673D}"/>
              </a:ext>
            </a:extLst>
          </p:cNvPr>
          <p:cNvSpPr txBox="1"/>
          <p:nvPr/>
        </p:nvSpPr>
        <p:spPr>
          <a:xfrm>
            <a:off x="6822563" y="1698233"/>
            <a:ext cx="16882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Root </a:t>
            </a:r>
            <a:r>
              <a:rPr lang="ko-KR" altLang="en-US" sz="900" dirty="0"/>
              <a:t>님 </a:t>
            </a:r>
            <a:r>
              <a:rPr lang="en-US" altLang="ko-KR" sz="900" dirty="0"/>
              <a:t>| </a:t>
            </a:r>
            <a:r>
              <a:rPr lang="ko-KR" altLang="en-US" sz="900" dirty="0"/>
              <a:t>장바구니 </a:t>
            </a:r>
            <a:r>
              <a:rPr lang="en-US" altLang="ko-KR" sz="900" dirty="0"/>
              <a:t>| </a:t>
            </a:r>
            <a:r>
              <a:rPr lang="ko-KR" altLang="en-US" sz="900" dirty="0"/>
              <a:t>주문정보</a:t>
            </a: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66A02695-3615-405A-AEF3-D0FB5C88D696}"/>
              </a:ext>
            </a:extLst>
          </p:cNvPr>
          <p:cNvCxnSpPr>
            <a:cxnSpLocks/>
          </p:cNvCxnSpPr>
          <p:nvPr/>
        </p:nvCxnSpPr>
        <p:spPr>
          <a:xfrm>
            <a:off x="5384675" y="3718735"/>
            <a:ext cx="0" cy="232045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8B0D949-7865-4AFE-ACC5-F3417278DE5D}"/>
              </a:ext>
            </a:extLst>
          </p:cNvPr>
          <p:cNvSpPr txBox="1"/>
          <p:nvPr/>
        </p:nvSpPr>
        <p:spPr>
          <a:xfrm>
            <a:off x="4238198" y="37552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판매금액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F3F1B88-B7B2-4081-8852-A59DC1A05CE6}"/>
              </a:ext>
            </a:extLst>
          </p:cNvPr>
          <p:cNvSpPr txBox="1"/>
          <p:nvPr/>
        </p:nvSpPr>
        <p:spPr>
          <a:xfrm>
            <a:off x="4332703" y="4252157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1,200,000</a:t>
            </a:r>
            <a:endParaRPr lang="ko-KR" altLang="en-US" sz="14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D39C8FC-C94C-4559-B170-E47FF4E5BB8D}"/>
              </a:ext>
            </a:extLst>
          </p:cNvPr>
          <p:cNvSpPr txBox="1"/>
          <p:nvPr/>
        </p:nvSpPr>
        <p:spPr>
          <a:xfrm>
            <a:off x="4328875" y="4691870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2,012,000</a:t>
            </a:r>
            <a:endParaRPr lang="ko-KR" altLang="en-US" sz="14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FEA70A7-C754-4948-B7C4-125AF26C6DAE}"/>
              </a:ext>
            </a:extLst>
          </p:cNvPr>
          <p:cNvSpPr txBox="1"/>
          <p:nvPr/>
        </p:nvSpPr>
        <p:spPr>
          <a:xfrm>
            <a:off x="4293722" y="5171365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90,000,000</a:t>
            </a:r>
            <a:endParaRPr lang="ko-KR" altLang="en-US" sz="14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792BC30-CE98-4876-89C0-FF0AB7242A4C}"/>
              </a:ext>
            </a:extLst>
          </p:cNvPr>
          <p:cNvSpPr txBox="1"/>
          <p:nvPr/>
        </p:nvSpPr>
        <p:spPr>
          <a:xfrm>
            <a:off x="4286984" y="5654355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10,320,200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573544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14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개요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7B7A14-51D3-4CA2-8411-86302BD68983}"/>
              </a:ext>
            </a:extLst>
          </p:cNvPr>
          <p:cNvSpPr txBox="1"/>
          <p:nvPr/>
        </p:nvSpPr>
        <p:spPr>
          <a:xfrm>
            <a:off x="2151321" y="4828122"/>
            <a:ext cx="7889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여러가지 제조 업체의 카메라 또는 카메라 악세사리들을 제조사</a:t>
            </a:r>
            <a:r>
              <a:rPr lang="en-US" altLang="ko-KR" sz="2400" dirty="0"/>
              <a:t>, </a:t>
            </a:r>
            <a:r>
              <a:rPr lang="ko-KR" altLang="en-US" sz="2400" dirty="0"/>
              <a:t>특징 별로 검색하고 구매 할 수 있는 쇼핑몰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694D4D-7E23-4A7A-BABA-F72600B21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821" y="1198881"/>
            <a:ext cx="3182029" cy="31820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8FB0354-A802-474C-AD0E-9932FF4CE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150" y="1198881"/>
            <a:ext cx="3182029" cy="318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210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ERD</a:t>
            </a:r>
            <a:endParaRPr lang="ko-KR" altLang="en-US" sz="36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945" y="1452881"/>
            <a:ext cx="8848636" cy="507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971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4288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 smtClean="0"/>
              <a:t>스크린샷</a:t>
            </a:r>
            <a:r>
              <a:rPr lang="ko-KR" altLang="en-US" sz="3600" dirty="0" smtClean="0"/>
              <a:t> </a:t>
            </a:r>
            <a:r>
              <a:rPr lang="en-US" altLang="ko-KR" sz="3600" dirty="0" smtClean="0"/>
              <a:t>- </a:t>
            </a:r>
            <a:r>
              <a:rPr lang="ko-KR" altLang="en-US" sz="3600" dirty="0" err="1" smtClean="0"/>
              <a:t>메인화면</a:t>
            </a:r>
            <a:endParaRPr lang="ko-KR" altLang="en-US" sz="36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299" y="1528295"/>
            <a:ext cx="9905015" cy="423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533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4750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 smtClean="0"/>
              <a:t>스크린샷</a:t>
            </a:r>
            <a:r>
              <a:rPr lang="ko-KR" altLang="en-US" sz="3600" dirty="0" smtClean="0"/>
              <a:t> </a:t>
            </a:r>
            <a:r>
              <a:rPr lang="en-US" altLang="ko-KR" sz="3600" dirty="0" smtClean="0"/>
              <a:t>- </a:t>
            </a:r>
            <a:r>
              <a:rPr lang="ko-KR" altLang="en-US" sz="3600" dirty="0" err="1" smtClean="0"/>
              <a:t>로그인화면</a:t>
            </a:r>
            <a:endParaRPr lang="ko-KR" altLang="en-US" sz="36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616" y="1849120"/>
            <a:ext cx="8092177" cy="395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91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5211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 smtClean="0"/>
              <a:t>스크린샷</a:t>
            </a:r>
            <a:r>
              <a:rPr lang="ko-KR" altLang="en-US" sz="3600" dirty="0" smtClean="0"/>
              <a:t> </a:t>
            </a:r>
            <a:r>
              <a:rPr lang="en-US" altLang="ko-KR" sz="3600" dirty="0" smtClean="0"/>
              <a:t>- </a:t>
            </a:r>
            <a:r>
              <a:rPr lang="ko-KR" altLang="en-US" sz="3600" dirty="0" smtClean="0"/>
              <a:t>회원가입화면</a:t>
            </a:r>
            <a:endParaRPr lang="ko-KR" altLang="en-US" sz="36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471" y="1270000"/>
            <a:ext cx="8037416" cy="518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232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4288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 smtClean="0"/>
              <a:t>스크린샷</a:t>
            </a:r>
            <a:r>
              <a:rPr lang="ko-KR" altLang="en-US" sz="3600" dirty="0" smtClean="0"/>
              <a:t> </a:t>
            </a:r>
            <a:r>
              <a:rPr lang="en-US" altLang="ko-KR" sz="3600" dirty="0" smtClean="0"/>
              <a:t>- </a:t>
            </a:r>
            <a:r>
              <a:rPr lang="ko-KR" altLang="en-US" sz="3600" dirty="0" smtClean="0"/>
              <a:t>회원정보</a:t>
            </a:r>
            <a:endParaRPr lang="ko-KR" altLang="en-US" sz="36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248" y="1452881"/>
            <a:ext cx="9023637" cy="428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913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4647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 smtClean="0"/>
              <a:t>스크린샷</a:t>
            </a:r>
            <a:r>
              <a:rPr lang="ko-KR" altLang="en-US" sz="3600" dirty="0" smtClean="0"/>
              <a:t> </a:t>
            </a:r>
            <a:r>
              <a:rPr lang="en-US" altLang="ko-KR" sz="3600" dirty="0" smtClean="0"/>
              <a:t>– </a:t>
            </a:r>
            <a:r>
              <a:rPr lang="ko-KR" altLang="en-US" sz="3600" dirty="0" err="1" smtClean="0"/>
              <a:t>상품화면</a:t>
            </a:r>
            <a:r>
              <a:rPr lang="en-US" altLang="ko-KR" sz="3600" dirty="0" smtClean="0"/>
              <a:t>1</a:t>
            </a:r>
            <a:endParaRPr lang="ko-KR" altLang="en-US" sz="36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770" y="1198881"/>
            <a:ext cx="10140940" cy="493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8614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4647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 smtClean="0"/>
              <a:t>스크린샷</a:t>
            </a:r>
            <a:r>
              <a:rPr lang="ko-KR" altLang="en-US" sz="3600" dirty="0" smtClean="0"/>
              <a:t> </a:t>
            </a:r>
            <a:r>
              <a:rPr lang="en-US" altLang="ko-KR" sz="3600" dirty="0" smtClean="0"/>
              <a:t>– </a:t>
            </a:r>
            <a:r>
              <a:rPr lang="ko-KR" altLang="en-US" sz="3600" dirty="0" err="1" smtClean="0"/>
              <a:t>상품화면</a:t>
            </a:r>
            <a:r>
              <a:rPr lang="en-US" altLang="ko-KR" sz="3600" dirty="0" smtClean="0"/>
              <a:t>2</a:t>
            </a:r>
            <a:endParaRPr lang="ko-KR" altLang="en-US" sz="36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78" y="1270000"/>
            <a:ext cx="11217923" cy="524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6392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5698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 smtClean="0"/>
              <a:t>스크린샷</a:t>
            </a:r>
            <a:r>
              <a:rPr lang="ko-KR" altLang="en-US" sz="3600" dirty="0" smtClean="0"/>
              <a:t> </a:t>
            </a:r>
            <a:r>
              <a:rPr lang="en-US" altLang="ko-KR" sz="3600" dirty="0" smtClean="0"/>
              <a:t>– </a:t>
            </a:r>
            <a:r>
              <a:rPr lang="ko-KR" altLang="en-US" sz="3600" dirty="0" smtClean="0"/>
              <a:t>상품 </a:t>
            </a:r>
            <a:r>
              <a:rPr lang="ko-KR" altLang="en-US" sz="3600" dirty="0" err="1" smtClean="0"/>
              <a:t>상세화면</a:t>
            </a:r>
            <a:r>
              <a:rPr lang="en-US" altLang="ko-KR" sz="3600" dirty="0" smtClean="0"/>
              <a:t>1</a:t>
            </a:r>
            <a:endParaRPr lang="ko-KR" altLang="en-US" sz="36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35" y="1039811"/>
            <a:ext cx="11299610" cy="542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960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5698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 smtClean="0"/>
              <a:t>스크린샷</a:t>
            </a:r>
            <a:r>
              <a:rPr lang="ko-KR" altLang="en-US" sz="3600" dirty="0" smtClean="0"/>
              <a:t> </a:t>
            </a:r>
            <a:r>
              <a:rPr lang="en-US" altLang="ko-KR" sz="3600" dirty="0" smtClean="0"/>
              <a:t>– </a:t>
            </a:r>
            <a:r>
              <a:rPr lang="ko-KR" altLang="en-US" sz="3600" dirty="0" smtClean="0"/>
              <a:t>상품 </a:t>
            </a:r>
            <a:r>
              <a:rPr lang="ko-KR" altLang="en-US" sz="3600" dirty="0" err="1" smtClean="0"/>
              <a:t>상세화면</a:t>
            </a:r>
            <a:r>
              <a:rPr lang="en-US" altLang="ko-KR" sz="3600" dirty="0" smtClean="0"/>
              <a:t>2</a:t>
            </a:r>
            <a:endParaRPr lang="ko-KR" altLang="en-US" sz="36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729" y="1198881"/>
            <a:ext cx="9399197" cy="528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1058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4390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 smtClean="0"/>
              <a:t>스크린샷</a:t>
            </a:r>
            <a:r>
              <a:rPr lang="ko-KR" altLang="en-US" sz="3600" dirty="0" smtClean="0"/>
              <a:t> </a:t>
            </a:r>
            <a:r>
              <a:rPr lang="en-US" altLang="ko-KR" sz="3600" dirty="0" smtClean="0"/>
              <a:t>– </a:t>
            </a:r>
            <a:r>
              <a:rPr lang="ko-KR" altLang="en-US" sz="3600" dirty="0" smtClean="0"/>
              <a:t>장바구니</a:t>
            </a:r>
            <a:endParaRPr lang="ko-KR" altLang="en-US" sz="36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503" y="1270000"/>
            <a:ext cx="9683162" cy="530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37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/>
              <a:t>참고문헌</a:t>
            </a:r>
            <a:endParaRPr lang="ko-KR" altLang="en-US" sz="36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7B7A14-51D3-4CA2-8411-86302BD68983}"/>
              </a:ext>
            </a:extLst>
          </p:cNvPr>
          <p:cNvSpPr txBox="1"/>
          <p:nvPr/>
        </p:nvSpPr>
        <p:spPr>
          <a:xfrm>
            <a:off x="572730" y="1270000"/>
            <a:ext cx="1133101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 smtClean="0"/>
              <a:t>유튜브 </a:t>
            </a:r>
            <a:r>
              <a:rPr lang="en-US" altLang="ko-KR" sz="2400" dirty="0" smtClean="0"/>
              <a:t>Node.js </a:t>
            </a:r>
            <a:r>
              <a:rPr lang="ko-KR" altLang="en-US" sz="2400" dirty="0" smtClean="0"/>
              <a:t>강좌</a:t>
            </a:r>
            <a:r>
              <a:rPr lang="en-US" altLang="ko-KR" sz="2400" dirty="0" smtClean="0"/>
              <a:t> </a:t>
            </a:r>
            <a:r>
              <a:rPr lang="en-US" altLang="ko-KR" sz="2400" dirty="0" smtClean="0">
                <a:hlinkClick r:id="rId2"/>
              </a:rPr>
              <a:t>https</a:t>
            </a:r>
            <a:r>
              <a:rPr lang="en-US" altLang="ko-KR" sz="2400" dirty="0">
                <a:hlinkClick r:id="rId2"/>
              </a:rPr>
              <a:t>://</a:t>
            </a:r>
            <a:r>
              <a:rPr lang="en-US" altLang="ko-KR" sz="2400" dirty="0" smtClean="0">
                <a:hlinkClick r:id="rId2"/>
              </a:rPr>
              <a:t>www.youtube.com/playlist?list=PLuHgQVnccGMBnrdKRODJmbH7UZ2A48LBK</a:t>
            </a:r>
            <a:endParaRPr lang="en-US" altLang="ko-KR" sz="2400" dirty="0" smtClean="0"/>
          </a:p>
          <a:p>
            <a:pPr marL="457200" indent="-457200">
              <a:buAutoNum type="arabicPeriod"/>
            </a:pPr>
            <a:endParaRPr lang="en-US" altLang="ko-KR" sz="2400" dirty="0"/>
          </a:p>
          <a:p>
            <a:pPr marL="457200" indent="-457200">
              <a:buAutoNum type="arabicPeriod"/>
            </a:pPr>
            <a:r>
              <a:rPr lang="ko-KR" altLang="en-US" sz="2400" dirty="0" smtClean="0"/>
              <a:t>모던 웹을 위한 </a:t>
            </a:r>
            <a:r>
              <a:rPr lang="en-US" altLang="ko-KR" sz="2400" dirty="0" smtClean="0"/>
              <a:t>Node.js </a:t>
            </a:r>
            <a:r>
              <a:rPr lang="ko-KR" altLang="en-US" sz="2400" dirty="0" smtClean="0"/>
              <a:t>프로그래밍 </a:t>
            </a:r>
            <a:r>
              <a:rPr lang="en-US" altLang="ko-KR" sz="2400" dirty="0" smtClean="0"/>
              <a:t>3</a:t>
            </a:r>
            <a:r>
              <a:rPr lang="ko-KR" altLang="en-US" sz="2400" dirty="0" smtClean="0"/>
              <a:t>판 </a:t>
            </a:r>
            <a:r>
              <a:rPr lang="en-US" altLang="ko-KR" sz="2400" dirty="0" smtClean="0"/>
              <a:t>– </a:t>
            </a:r>
            <a:r>
              <a:rPr lang="ko-KR" altLang="en-US" sz="2400" dirty="0" err="1" smtClean="0"/>
              <a:t>한빛미디어</a:t>
            </a:r>
            <a:endParaRPr lang="en-US" altLang="ko-KR" sz="2400" dirty="0" smtClean="0"/>
          </a:p>
          <a:p>
            <a:pPr marL="457200" indent="-457200">
              <a:buAutoNum type="arabicPeriod"/>
            </a:pPr>
            <a:endParaRPr lang="en-US" altLang="ko-KR" sz="2400" dirty="0"/>
          </a:p>
          <a:p>
            <a:pPr marL="457200" indent="-457200">
              <a:buAutoNum type="arabicPeriod"/>
            </a:pPr>
            <a:r>
              <a:rPr lang="en-US" altLang="ko-KR" sz="2400" dirty="0" smtClean="0"/>
              <a:t>Node.js express </a:t>
            </a:r>
            <a:r>
              <a:rPr lang="ko-KR" altLang="en-US" sz="2400" dirty="0" err="1" smtClean="0"/>
              <a:t>구글링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997037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4647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 smtClean="0"/>
              <a:t>스크린샷</a:t>
            </a:r>
            <a:r>
              <a:rPr lang="ko-KR" altLang="en-US" sz="3600" dirty="0" smtClean="0"/>
              <a:t> </a:t>
            </a:r>
            <a:r>
              <a:rPr lang="en-US" altLang="ko-KR" sz="3600" dirty="0" smtClean="0"/>
              <a:t>– </a:t>
            </a:r>
            <a:r>
              <a:rPr lang="ko-KR" altLang="en-US" sz="3600" dirty="0" err="1" smtClean="0"/>
              <a:t>결제화면</a:t>
            </a:r>
            <a:r>
              <a:rPr lang="en-US" altLang="ko-KR" sz="3600" dirty="0" smtClean="0"/>
              <a:t>1</a:t>
            </a:r>
            <a:endParaRPr lang="ko-KR" altLang="en-US" sz="36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53" y="1097280"/>
            <a:ext cx="11078751" cy="512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915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4647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 smtClean="0"/>
              <a:t>스크린샷</a:t>
            </a:r>
            <a:r>
              <a:rPr lang="ko-KR" altLang="en-US" sz="3600" dirty="0" smtClean="0"/>
              <a:t> </a:t>
            </a:r>
            <a:r>
              <a:rPr lang="en-US" altLang="ko-KR" sz="3600" dirty="0" smtClean="0"/>
              <a:t>– </a:t>
            </a:r>
            <a:r>
              <a:rPr lang="ko-KR" altLang="en-US" sz="3600" dirty="0" err="1" smtClean="0"/>
              <a:t>결제화면</a:t>
            </a:r>
            <a:r>
              <a:rPr lang="en-US" altLang="ko-KR" sz="3600" dirty="0" smtClean="0"/>
              <a:t>2</a:t>
            </a:r>
            <a:endParaRPr lang="ko-KR" altLang="en-US" sz="36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299" y="1464139"/>
            <a:ext cx="9757536" cy="457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286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4390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 smtClean="0"/>
              <a:t>스크린샷</a:t>
            </a:r>
            <a:r>
              <a:rPr lang="ko-KR" altLang="en-US" sz="3600" dirty="0" smtClean="0"/>
              <a:t> </a:t>
            </a:r>
            <a:r>
              <a:rPr lang="en-US" altLang="ko-KR" sz="3600" dirty="0" smtClean="0"/>
              <a:t>– </a:t>
            </a:r>
            <a:r>
              <a:rPr lang="ko-KR" altLang="en-US" sz="3600" dirty="0" err="1" smtClean="0"/>
              <a:t>주문정보</a:t>
            </a:r>
            <a:endParaRPr lang="ko-KR" altLang="en-US" sz="36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360" y="1270000"/>
            <a:ext cx="7938967" cy="473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7736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3467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 smtClean="0"/>
              <a:t>스크린샷</a:t>
            </a:r>
            <a:r>
              <a:rPr lang="ko-KR" altLang="en-US" sz="3600" dirty="0" smtClean="0"/>
              <a:t> </a:t>
            </a:r>
            <a:r>
              <a:rPr lang="en-US" altLang="ko-KR" sz="3600" dirty="0" smtClean="0"/>
              <a:t>– FAQ</a:t>
            </a:r>
            <a:endParaRPr lang="ko-KR" altLang="en-US" sz="36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004" y="1792464"/>
            <a:ext cx="9010254" cy="428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764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5904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 smtClean="0"/>
              <a:t>스크린샷</a:t>
            </a:r>
            <a:r>
              <a:rPr lang="ko-KR" altLang="en-US" sz="3600" dirty="0" smtClean="0"/>
              <a:t> </a:t>
            </a:r>
            <a:r>
              <a:rPr lang="en-US" altLang="ko-KR" sz="3600" dirty="0" smtClean="0"/>
              <a:t>– </a:t>
            </a:r>
            <a:r>
              <a:rPr lang="ko-KR" altLang="en-US" sz="3600" dirty="0" smtClean="0"/>
              <a:t>관리자 </a:t>
            </a:r>
            <a:r>
              <a:rPr lang="ko-KR" altLang="en-US" sz="3600" dirty="0" err="1" smtClean="0"/>
              <a:t>메인화면</a:t>
            </a:r>
            <a:endParaRPr lang="ko-KR" altLang="en-US" sz="36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635" y="1452881"/>
            <a:ext cx="7828724" cy="410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061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4390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 smtClean="0"/>
              <a:t>스크린샷</a:t>
            </a:r>
            <a:r>
              <a:rPr lang="ko-KR" altLang="en-US" sz="3600" dirty="0" smtClean="0"/>
              <a:t> </a:t>
            </a:r>
            <a:r>
              <a:rPr lang="en-US" altLang="ko-KR" sz="3600" dirty="0" smtClean="0"/>
              <a:t>– </a:t>
            </a:r>
            <a:r>
              <a:rPr lang="ko-KR" altLang="en-US" sz="3600" dirty="0" smtClean="0"/>
              <a:t>회원관리</a:t>
            </a:r>
            <a:endParaRPr lang="ko-KR" altLang="en-US" sz="36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89" y="1452881"/>
            <a:ext cx="10456826" cy="518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0797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4390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 smtClean="0"/>
              <a:t>스크린샷</a:t>
            </a:r>
            <a:r>
              <a:rPr lang="ko-KR" altLang="en-US" sz="3600" dirty="0" smtClean="0"/>
              <a:t> </a:t>
            </a:r>
            <a:r>
              <a:rPr lang="en-US" altLang="ko-KR" sz="3600" dirty="0" smtClean="0"/>
              <a:t>– </a:t>
            </a:r>
            <a:r>
              <a:rPr lang="ko-KR" altLang="en-US" sz="3600" dirty="0" smtClean="0"/>
              <a:t>상품관리</a:t>
            </a:r>
            <a:endParaRPr lang="ko-KR" altLang="en-US" sz="36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782" y="1588160"/>
            <a:ext cx="9311938" cy="46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552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4390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 smtClean="0"/>
              <a:t>스크린샷</a:t>
            </a:r>
            <a:r>
              <a:rPr lang="ko-KR" altLang="en-US" sz="3600" dirty="0" smtClean="0"/>
              <a:t> </a:t>
            </a:r>
            <a:r>
              <a:rPr lang="en-US" altLang="ko-KR" sz="3600" dirty="0" smtClean="0"/>
              <a:t>– </a:t>
            </a:r>
            <a:r>
              <a:rPr lang="ko-KR" altLang="en-US" sz="3600" dirty="0" err="1" smtClean="0"/>
              <a:t>주문관리</a:t>
            </a:r>
            <a:endParaRPr lang="ko-KR" altLang="en-US" sz="36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470" y="1567171"/>
            <a:ext cx="10459539" cy="473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8220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4391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 smtClean="0"/>
              <a:t>스크린샷</a:t>
            </a:r>
            <a:r>
              <a:rPr lang="ko-KR" altLang="en-US" sz="3600" dirty="0" smtClean="0"/>
              <a:t> </a:t>
            </a:r>
            <a:r>
              <a:rPr lang="en-US" altLang="ko-KR" sz="3600" dirty="0" smtClean="0"/>
              <a:t>– FAQ</a:t>
            </a:r>
            <a:r>
              <a:rPr lang="ko-KR" altLang="en-US" sz="3600" dirty="0" smtClean="0"/>
              <a:t>관리</a:t>
            </a:r>
            <a:endParaRPr lang="ko-KR" altLang="en-US" sz="36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660" y="1452881"/>
            <a:ext cx="9681159" cy="507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371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/>
              <a:t>결론</a:t>
            </a:r>
            <a:endParaRPr lang="ko-KR" altLang="en-US" sz="36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7B7A14-51D3-4CA2-8411-86302BD68983}"/>
              </a:ext>
            </a:extLst>
          </p:cNvPr>
          <p:cNvSpPr txBox="1"/>
          <p:nvPr/>
        </p:nvSpPr>
        <p:spPr>
          <a:xfrm>
            <a:off x="818147" y="1433621"/>
            <a:ext cx="1086050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 smtClean="0"/>
              <a:t>Node.js</a:t>
            </a:r>
            <a:r>
              <a:rPr lang="ko-KR" altLang="en-US" sz="2400" dirty="0" smtClean="0"/>
              <a:t>로 </a:t>
            </a:r>
            <a:r>
              <a:rPr lang="ko-KR" altLang="en-US" sz="2400" dirty="0" err="1" smtClean="0"/>
              <a:t>프론트엔드와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백엔드를</a:t>
            </a:r>
            <a:r>
              <a:rPr lang="ko-KR" altLang="en-US" sz="2400" dirty="0" smtClean="0"/>
              <a:t> 같은 언어로 개발하면서 관리가 편해서 좋았음</a:t>
            </a:r>
            <a:endParaRPr lang="en-US" altLang="ko-KR" sz="2400" dirty="0" smtClean="0"/>
          </a:p>
          <a:p>
            <a:pPr marL="457200" indent="-457200">
              <a:buAutoNum type="arabicPeriod"/>
            </a:pPr>
            <a:endParaRPr lang="en-US" altLang="ko-KR" sz="2400" dirty="0" smtClean="0"/>
          </a:p>
          <a:p>
            <a:pPr marL="457200" indent="-457200">
              <a:buAutoNum type="arabicPeriod"/>
            </a:pPr>
            <a:r>
              <a:rPr lang="ko-KR" altLang="en-US" sz="2400" dirty="0" smtClean="0"/>
              <a:t>비동기 방식이고 </a:t>
            </a:r>
            <a:r>
              <a:rPr lang="en-US" altLang="ko-KR" sz="2400" dirty="0" smtClean="0"/>
              <a:t>Supervisor </a:t>
            </a:r>
            <a:r>
              <a:rPr lang="ko-KR" altLang="en-US" sz="2400" dirty="0" smtClean="0"/>
              <a:t>모듈로 수정 처리가 빠름에 매우 편리했다</a:t>
            </a:r>
            <a:r>
              <a:rPr lang="en-US" altLang="ko-KR" sz="2400" dirty="0" smtClean="0"/>
              <a:t>.</a:t>
            </a:r>
          </a:p>
          <a:p>
            <a:pPr marL="457200" indent="-457200">
              <a:buAutoNum type="arabicPeriod"/>
            </a:pPr>
            <a:endParaRPr lang="en-US" altLang="ko-KR" sz="2400" dirty="0"/>
          </a:p>
          <a:p>
            <a:pPr marL="457200" indent="-457200">
              <a:buAutoNum type="arabicPeriod"/>
            </a:pPr>
            <a:r>
              <a:rPr lang="ko-KR" altLang="en-US" sz="2400" dirty="0" smtClean="0"/>
              <a:t>그나마 </a:t>
            </a:r>
            <a:r>
              <a:rPr lang="en-US" altLang="ko-KR" sz="2400" dirty="0" smtClean="0"/>
              <a:t>JSP</a:t>
            </a:r>
            <a:r>
              <a:rPr lang="ko-KR" altLang="en-US" sz="2400" dirty="0" smtClean="0"/>
              <a:t>보다 </a:t>
            </a:r>
            <a:r>
              <a:rPr lang="ko-KR" altLang="en-US" sz="2400" dirty="0" err="1" smtClean="0"/>
              <a:t>재밌었고</a:t>
            </a:r>
            <a:r>
              <a:rPr lang="ko-KR" altLang="en-US" sz="2400" dirty="0" smtClean="0"/>
              <a:t> 구조도 편해서 좋았다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 err="1" smtClean="0"/>
              <a:t>아쉬운점</a:t>
            </a:r>
            <a:endParaRPr lang="en-US" altLang="ko-KR" sz="2400" dirty="0" smtClean="0"/>
          </a:p>
          <a:p>
            <a:endParaRPr lang="en-US" altLang="ko-KR" sz="2400" dirty="0"/>
          </a:p>
          <a:p>
            <a:pPr marL="457200" indent="-457200">
              <a:buAutoNum type="arabicPeriod"/>
            </a:pPr>
            <a:r>
              <a:rPr lang="ko-KR" altLang="en-US" sz="2400" dirty="0" smtClean="0"/>
              <a:t>관리 기능을 전부다 구현하지 못해 아쉬웠다</a:t>
            </a:r>
            <a:r>
              <a:rPr lang="en-US" altLang="ko-KR" sz="2400" dirty="0" smtClean="0"/>
              <a:t>.</a:t>
            </a:r>
          </a:p>
          <a:p>
            <a:pPr marL="457200" indent="-457200">
              <a:buAutoNum type="arabicPeriod"/>
            </a:pPr>
            <a:endParaRPr lang="en-US" altLang="ko-KR" sz="2400" dirty="0"/>
          </a:p>
          <a:p>
            <a:pPr marL="457200" indent="-457200">
              <a:buAutoNum type="arabicPeriod"/>
            </a:pPr>
            <a:r>
              <a:rPr lang="en-US" altLang="ko-KR" sz="2400" dirty="0" smtClean="0"/>
              <a:t>Node.js</a:t>
            </a:r>
            <a:r>
              <a:rPr lang="ko-KR" altLang="en-US" sz="2400" dirty="0" smtClean="0"/>
              <a:t>를 처음 다루다 보니깐 모듈 사용에 약간의 어려움이 있었다</a:t>
            </a:r>
            <a:r>
              <a:rPr lang="en-US" altLang="ko-KR" sz="2400" smtClean="0"/>
              <a:t>.</a:t>
            </a:r>
            <a:endParaRPr lang="en-US" altLang="ko-KR" sz="2400" dirty="0"/>
          </a:p>
          <a:p>
            <a:pPr marL="457200" indent="-457200">
              <a:buAutoNum type="arabicPeriod"/>
            </a:pP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889087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참고사이트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B231FC0-24B0-4B98-B2E1-E2C3DD434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80" y="1016000"/>
            <a:ext cx="8407046" cy="5839871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3338BBB-C6C6-47EE-BE22-253364B7C0EA}"/>
              </a:ext>
            </a:extLst>
          </p:cNvPr>
          <p:cNvCxnSpPr>
            <a:cxnSpLocks/>
          </p:cNvCxnSpPr>
          <p:nvPr/>
        </p:nvCxnSpPr>
        <p:spPr>
          <a:xfrm flipV="1">
            <a:off x="8943399" y="1015999"/>
            <a:ext cx="1" cy="58398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8FD3699-1F31-46E1-8B37-36CFFDB12158}"/>
              </a:ext>
            </a:extLst>
          </p:cNvPr>
          <p:cNvSpPr txBox="1"/>
          <p:nvPr/>
        </p:nvSpPr>
        <p:spPr>
          <a:xfrm>
            <a:off x="8943399" y="1108671"/>
            <a:ext cx="332655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니콘 </a:t>
            </a:r>
            <a:r>
              <a:rPr lang="en-US" altLang="ko-KR" dirty="0"/>
              <a:t>E Shop</a:t>
            </a:r>
          </a:p>
          <a:p>
            <a:endParaRPr lang="en-US" altLang="ko-KR" dirty="0"/>
          </a:p>
          <a:p>
            <a:r>
              <a:rPr lang="ko-KR" altLang="en-US" dirty="0"/>
              <a:t>장점 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카메라 종류별로 분류가</a:t>
            </a:r>
            <a:endParaRPr lang="en-US" altLang="ko-KR" dirty="0"/>
          </a:p>
          <a:p>
            <a:r>
              <a:rPr lang="ko-KR" altLang="en-US" dirty="0"/>
              <a:t>    잘 </a:t>
            </a:r>
            <a:r>
              <a:rPr lang="ko-KR" altLang="en-US" dirty="0" err="1"/>
              <a:t>되있다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인기순으로 정렬이 잘   </a:t>
            </a:r>
            <a:endParaRPr lang="en-US" altLang="ko-KR" dirty="0"/>
          </a:p>
          <a:p>
            <a:r>
              <a:rPr lang="ko-KR" altLang="en-US" dirty="0"/>
              <a:t>    </a:t>
            </a:r>
            <a:r>
              <a:rPr lang="ko-KR" altLang="en-US" dirty="0" err="1"/>
              <a:t>되있다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단점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한 제조사의 상품밖에 볼 수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ko-KR" altLang="en-US" dirty="0"/>
              <a:t>없다</a:t>
            </a:r>
            <a:r>
              <a:rPr lang="en-US" altLang="ko-KR" dirty="0"/>
              <a:t>.      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03546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0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건물, 실외, 하늘, 나무이(가) 표시된 사진&#10;&#10;자동 생성된 설명">
            <a:extLst>
              <a:ext uri="{FF2B5EF4-FFF2-40B4-BE49-F238E27FC236}">
                <a16:creationId xmlns:a16="http://schemas.microsoft.com/office/drawing/2014/main" id="{8F87EA5C-6CE4-4875-8BB8-DCF800A4F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-113122"/>
            <a:ext cx="5143500" cy="68580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F9DA3DD8-ADD6-404A-A1BC-697CB459A276}"/>
              </a:ext>
            </a:extLst>
          </p:cNvPr>
          <p:cNvGrpSpPr/>
          <p:nvPr/>
        </p:nvGrpSpPr>
        <p:grpSpPr>
          <a:xfrm>
            <a:off x="1239520" y="2489200"/>
            <a:ext cx="4700326" cy="1692364"/>
            <a:chOff x="1239520" y="2336800"/>
            <a:chExt cx="4700326" cy="169236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87500CE-E44E-4BEB-A8C4-513FA8F77D49}"/>
                </a:ext>
              </a:extLst>
            </p:cNvPr>
            <p:cNvSpPr txBox="1"/>
            <p:nvPr/>
          </p:nvSpPr>
          <p:spPr>
            <a:xfrm>
              <a:off x="1239520" y="2828835"/>
              <a:ext cx="470032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200" b="1" dirty="0"/>
                <a:t>감사합니다</a:t>
              </a:r>
              <a:r>
                <a:rPr lang="en-US" altLang="ko-KR" sz="7200" b="1" dirty="0"/>
                <a:t>!</a:t>
              </a:r>
              <a:endParaRPr lang="ko-KR" altLang="en-US" sz="7200" b="1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A4C24CB-8F42-4ED4-B1BA-8552AA9AD19F}"/>
                </a:ext>
              </a:extLst>
            </p:cNvPr>
            <p:cNvSpPr txBox="1"/>
            <p:nvPr/>
          </p:nvSpPr>
          <p:spPr>
            <a:xfrm>
              <a:off x="1239520" y="2336800"/>
              <a:ext cx="14677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Thank You!</a:t>
              </a:r>
              <a:endParaRPr lang="ko-KR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349741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참고사이트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3338BBB-C6C6-47EE-BE22-253364B7C0EA}"/>
              </a:ext>
            </a:extLst>
          </p:cNvPr>
          <p:cNvCxnSpPr>
            <a:cxnSpLocks/>
          </p:cNvCxnSpPr>
          <p:nvPr/>
        </p:nvCxnSpPr>
        <p:spPr>
          <a:xfrm flipV="1">
            <a:off x="8943399" y="1015999"/>
            <a:ext cx="1" cy="58398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8FD3699-1F31-46E1-8B37-36CFFDB12158}"/>
              </a:ext>
            </a:extLst>
          </p:cNvPr>
          <p:cNvSpPr txBox="1"/>
          <p:nvPr/>
        </p:nvSpPr>
        <p:spPr>
          <a:xfrm>
            <a:off x="8943399" y="1108671"/>
            <a:ext cx="330090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은별 카메라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장점 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메인화면부터</a:t>
            </a:r>
            <a:r>
              <a:rPr lang="ko-KR" altLang="en-US" dirty="0"/>
              <a:t> 크게 이미지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ko-KR" altLang="en-US" dirty="0"/>
              <a:t>를 활용하여</a:t>
            </a:r>
            <a:r>
              <a:rPr lang="en-US" altLang="ko-KR" dirty="0"/>
              <a:t> </a:t>
            </a:r>
            <a:r>
              <a:rPr lang="ko-KR" altLang="en-US" dirty="0"/>
              <a:t>상품이 잘 들어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ko-KR" altLang="en-US" dirty="0"/>
              <a:t>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여러가지 제조사의 제품을 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볼 수 있음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단점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검색으로 원하는 제품을 </a:t>
            </a:r>
            <a:endParaRPr lang="en-US" altLang="ko-KR" dirty="0"/>
          </a:p>
          <a:p>
            <a:r>
              <a:rPr lang="en-US" altLang="ko-KR" dirty="0"/>
              <a:t>      </a:t>
            </a:r>
            <a:r>
              <a:rPr lang="ko-KR" altLang="en-US" dirty="0"/>
              <a:t>찾기 </a:t>
            </a:r>
            <a:r>
              <a:rPr lang="ko-KR" altLang="en-US" dirty="0" err="1"/>
              <a:t>힘듬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ABF566-3290-4CB5-B63B-4EFD8BC4C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8" y="1015999"/>
            <a:ext cx="8658911" cy="583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7434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개발환경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53364E-9108-44CC-B679-61954EBB73C9}"/>
              </a:ext>
            </a:extLst>
          </p:cNvPr>
          <p:cNvSpPr txBox="1"/>
          <p:nvPr/>
        </p:nvSpPr>
        <p:spPr>
          <a:xfrm>
            <a:off x="1511305" y="1927991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도구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8319F9-5895-4A5E-A125-0E9DEE7DF37C}"/>
              </a:ext>
            </a:extLst>
          </p:cNvPr>
          <p:cNvSpPr txBox="1"/>
          <p:nvPr/>
        </p:nvSpPr>
        <p:spPr>
          <a:xfrm>
            <a:off x="8513136" y="1927990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언어</a:t>
            </a:r>
          </a:p>
        </p:txBody>
      </p:sp>
      <p:pic>
        <p:nvPicPr>
          <p:cNvPr id="13" name="Picture 2" descr="ìí¤í¼ëì, ë§ì´SQL ê±·ì´ë¸ë¤">
            <a:extLst>
              <a:ext uri="{FF2B5EF4-FFF2-40B4-BE49-F238E27FC236}">
                <a16:creationId xmlns:a16="http://schemas.microsoft.com/office/drawing/2014/main" id="{A53FE462-F1F9-4B21-B53A-745A60536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64" y="4712739"/>
            <a:ext cx="3452929" cy="169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3C0EF23-8C64-442E-9B54-E7D0B7F7F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89" y="2579139"/>
            <a:ext cx="3371704" cy="2133600"/>
          </a:xfrm>
          <a:prstGeom prst="rect">
            <a:avLst/>
          </a:prstGeom>
        </p:spPr>
      </p:pic>
      <p:pic>
        <p:nvPicPr>
          <p:cNvPr id="15" name="Picture 4" descr="HTML, CSS가 뭐죠 ?">
            <a:extLst>
              <a:ext uri="{FF2B5EF4-FFF2-40B4-BE49-F238E27FC236}">
                <a16:creationId xmlns:a16="http://schemas.microsoft.com/office/drawing/2014/main" id="{881F23E7-4DB8-4220-BA9E-57C8B9D9F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64055" y="2579139"/>
            <a:ext cx="3795823" cy="196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FC5D2F-FB68-491C-9EA8-4FB12B0035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127" y="4712739"/>
            <a:ext cx="4022428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973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280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구성도</a:t>
            </a:r>
            <a:r>
              <a:rPr lang="en-US" altLang="ko-KR" sz="3600" dirty="0"/>
              <a:t>(</a:t>
            </a:r>
            <a:r>
              <a:rPr lang="ko-KR" altLang="en-US" sz="3600" dirty="0"/>
              <a:t>회원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D1D5810-1523-47E0-9C0B-7945BF82FAA1}"/>
              </a:ext>
            </a:extLst>
          </p:cNvPr>
          <p:cNvSpPr/>
          <p:nvPr/>
        </p:nvSpPr>
        <p:spPr>
          <a:xfrm>
            <a:off x="4989000" y="1182405"/>
            <a:ext cx="1842504" cy="60605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06B6A0-8499-4232-98A8-34FC4BAE83BE}"/>
              </a:ext>
            </a:extLst>
          </p:cNvPr>
          <p:cNvSpPr txBox="1"/>
          <p:nvPr/>
        </p:nvSpPr>
        <p:spPr>
          <a:xfrm>
            <a:off x="5327491" y="1287772"/>
            <a:ext cx="112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메인화면</a:t>
            </a:r>
            <a:endParaRPr lang="en-US" altLang="ko-KR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3ACDA92-9631-458F-86D3-BE963DB7D6D7}"/>
              </a:ext>
            </a:extLst>
          </p:cNvPr>
          <p:cNvSpPr/>
          <p:nvPr/>
        </p:nvSpPr>
        <p:spPr>
          <a:xfrm>
            <a:off x="1885484" y="2387070"/>
            <a:ext cx="1842504" cy="60605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3525B8-0B08-4776-95BE-0D62A414E09F}"/>
              </a:ext>
            </a:extLst>
          </p:cNvPr>
          <p:cNvSpPr txBox="1"/>
          <p:nvPr/>
        </p:nvSpPr>
        <p:spPr>
          <a:xfrm>
            <a:off x="2452841" y="2480007"/>
            <a:ext cx="1120595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회원</a:t>
            </a:r>
            <a:endParaRPr lang="en-US" altLang="ko-KR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17A4165-BC27-41B4-A82A-CC7804FCC1D0}"/>
              </a:ext>
            </a:extLst>
          </p:cNvPr>
          <p:cNvSpPr/>
          <p:nvPr/>
        </p:nvSpPr>
        <p:spPr>
          <a:xfrm>
            <a:off x="831296" y="3531997"/>
            <a:ext cx="1842504" cy="60605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587443-5343-42FA-8D69-3632D6D13C2E}"/>
              </a:ext>
            </a:extLst>
          </p:cNvPr>
          <p:cNvSpPr txBox="1"/>
          <p:nvPr/>
        </p:nvSpPr>
        <p:spPr>
          <a:xfrm>
            <a:off x="1146855" y="3661394"/>
            <a:ext cx="112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</a:t>
            </a:r>
            <a:endParaRPr lang="en-US" altLang="ko-KR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0F455DC-0ECD-4D70-A009-C28815D4F7CB}"/>
              </a:ext>
            </a:extLst>
          </p:cNvPr>
          <p:cNvSpPr/>
          <p:nvPr/>
        </p:nvSpPr>
        <p:spPr>
          <a:xfrm>
            <a:off x="831296" y="5208375"/>
            <a:ext cx="1842504" cy="60605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C70AE6-F407-4EB3-A3D7-CBF1048107B1}"/>
              </a:ext>
            </a:extLst>
          </p:cNvPr>
          <p:cNvSpPr txBox="1"/>
          <p:nvPr/>
        </p:nvSpPr>
        <p:spPr>
          <a:xfrm>
            <a:off x="903125" y="5326737"/>
            <a:ext cx="1842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개인정보 수정</a:t>
            </a:r>
            <a:endParaRPr lang="en-US" altLang="ko-KR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8A3A165-3A47-4400-8AD4-6B048B75C1D1}"/>
              </a:ext>
            </a:extLst>
          </p:cNvPr>
          <p:cNvSpPr/>
          <p:nvPr/>
        </p:nvSpPr>
        <p:spPr>
          <a:xfrm>
            <a:off x="4987842" y="2337655"/>
            <a:ext cx="1842504" cy="60605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B95734-D843-4B80-A4D0-46626913E5AB}"/>
              </a:ext>
            </a:extLst>
          </p:cNvPr>
          <p:cNvSpPr txBox="1"/>
          <p:nvPr/>
        </p:nvSpPr>
        <p:spPr>
          <a:xfrm>
            <a:off x="5331016" y="2456017"/>
            <a:ext cx="1198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상품 목록</a:t>
            </a:r>
            <a:endParaRPr lang="en-US" altLang="ko-KR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52596B8E-5D43-48FD-85EC-9A68C8D216FA}"/>
              </a:ext>
            </a:extLst>
          </p:cNvPr>
          <p:cNvSpPr/>
          <p:nvPr/>
        </p:nvSpPr>
        <p:spPr>
          <a:xfrm>
            <a:off x="4987842" y="3515335"/>
            <a:ext cx="1842504" cy="60605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D77463-B4D9-4EAE-8BAD-3C49BD644E91}"/>
              </a:ext>
            </a:extLst>
          </p:cNvPr>
          <p:cNvSpPr txBox="1"/>
          <p:nvPr/>
        </p:nvSpPr>
        <p:spPr>
          <a:xfrm>
            <a:off x="5331016" y="3633697"/>
            <a:ext cx="1467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상세 정보</a:t>
            </a:r>
            <a:endParaRPr lang="en-US" altLang="ko-KR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39DE2994-B080-44D0-A58A-58454045AE56}"/>
              </a:ext>
            </a:extLst>
          </p:cNvPr>
          <p:cNvSpPr/>
          <p:nvPr/>
        </p:nvSpPr>
        <p:spPr>
          <a:xfrm>
            <a:off x="9518060" y="2331499"/>
            <a:ext cx="1842504" cy="60605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73F0D1B-8C89-4114-8B30-512E965F135D}"/>
              </a:ext>
            </a:extLst>
          </p:cNvPr>
          <p:cNvSpPr txBox="1"/>
          <p:nvPr/>
        </p:nvSpPr>
        <p:spPr>
          <a:xfrm>
            <a:off x="9879014" y="2437053"/>
            <a:ext cx="112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고객센터</a:t>
            </a:r>
            <a:endParaRPr lang="en-US" altLang="ko-KR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F89AC23-EB4F-4D6A-A15A-97DCB822ECE9}"/>
              </a:ext>
            </a:extLst>
          </p:cNvPr>
          <p:cNvSpPr/>
          <p:nvPr/>
        </p:nvSpPr>
        <p:spPr>
          <a:xfrm>
            <a:off x="9518060" y="3439502"/>
            <a:ext cx="1842504" cy="60605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C72A5D4-24B5-4E07-93B7-09A0F2AF242F}"/>
              </a:ext>
            </a:extLst>
          </p:cNvPr>
          <p:cNvSpPr txBox="1"/>
          <p:nvPr/>
        </p:nvSpPr>
        <p:spPr>
          <a:xfrm>
            <a:off x="10155222" y="3525924"/>
            <a:ext cx="112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FAQ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13164D7-BEBB-48C5-B58F-A0B23621D0ED}"/>
              </a:ext>
            </a:extLst>
          </p:cNvPr>
          <p:cNvSpPr/>
          <p:nvPr/>
        </p:nvSpPr>
        <p:spPr>
          <a:xfrm>
            <a:off x="831296" y="4372005"/>
            <a:ext cx="1842504" cy="60605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36ECBCA-CD3C-4B14-9D13-72577938CF2B}"/>
              </a:ext>
            </a:extLst>
          </p:cNvPr>
          <p:cNvSpPr txBox="1"/>
          <p:nvPr/>
        </p:nvSpPr>
        <p:spPr>
          <a:xfrm>
            <a:off x="1320879" y="4501402"/>
            <a:ext cx="112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로그인</a:t>
            </a:r>
            <a:endParaRPr lang="en-US" altLang="ko-KR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8EA356A-917C-4BF7-B78C-E1B9E8495760}"/>
              </a:ext>
            </a:extLst>
          </p:cNvPr>
          <p:cNvCxnSpPr>
            <a:cxnSpLocks/>
            <a:stCxn id="24" idx="2"/>
            <a:endCxn id="28" idx="0"/>
          </p:cNvCxnSpPr>
          <p:nvPr/>
        </p:nvCxnSpPr>
        <p:spPr>
          <a:xfrm>
            <a:off x="5909094" y="2943711"/>
            <a:ext cx="0" cy="5716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082CA16E-324B-45C6-B380-FC0E7506BECD}"/>
              </a:ext>
            </a:extLst>
          </p:cNvPr>
          <p:cNvCxnSpPr>
            <a:cxnSpLocks/>
          </p:cNvCxnSpPr>
          <p:nvPr/>
        </p:nvCxnSpPr>
        <p:spPr>
          <a:xfrm>
            <a:off x="5902397" y="4121391"/>
            <a:ext cx="0" cy="2398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21FD14E-14DA-4D7B-9BF2-3EE7E2D32359}"/>
              </a:ext>
            </a:extLst>
          </p:cNvPr>
          <p:cNvCxnSpPr>
            <a:cxnSpLocks/>
            <a:stCxn id="40" idx="2"/>
            <a:endCxn id="21" idx="0"/>
          </p:cNvCxnSpPr>
          <p:nvPr/>
        </p:nvCxnSpPr>
        <p:spPr>
          <a:xfrm>
            <a:off x="1752548" y="4978061"/>
            <a:ext cx="0" cy="2303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A8A6EEE3-462A-4EE0-8384-054F4C9DE8E9}"/>
              </a:ext>
            </a:extLst>
          </p:cNvPr>
          <p:cNvCxnSpPr>
            <a:cxnSpLocks/>
          </p:cNvCxnSpPr>
          <p:nvPr/>
        </p:nvCxnSpPr>
        <p:spPr>
          <a:xfrm flipV="1">
            <a:off x="2803301" y="2032001"/>
            <a:ext cx="7636010" cy="3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E19F2A7-B501-477F-B72D-8BA9A2DF9B7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0439312" y="2032001"/>
            <a:ext cx="0" cy="2994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7B73906D-9967-4DDB-A385-433E17A8FF70}"/>
              </a:ext>
            </a:extLst>
          </p:cNvPr>
          <p:cNvCxnSpPr>
            <a:cxnSpLocks/>
          </p:cNvCxnSpPr>
          <p:nvPr/>
        </p:nvCxnSpPr>
        <p:spPr>
          <a:xfrm>
            <a:off x="10439312" y="2937555"/>
            <a:ext cx="0" cy="4700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8E1E829-C9B3-463A-8A90-8CE77F79721A}"/>
              </a:ext>
            </a:extLst>
          </p:cNvPr>
          <p:cNvCxnSpPr>
            <a:cxnSpLocks/>
            <a:stCxn id="17" idx="2"/>
            <a:endCxn id="40" idx="0"/>
          </p:cNvCxnSpPr>
          <p:nvPr/>
        </p:nvCxnSpPr>
        <p:spPr>
          <a:xfrm>
            <a:off x="1752548" y="4138053"/>
            <a:ext cx="0" cy="2339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4755731-6742-431D-8B0F-21683939BBB4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2803301" y="2032308"/>
            <a:ext cx="3435" cy="354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B4A53E29-32D0-46F9-A576-2F5226C0A0C5}"/>
              </a:ext>
            </a:extLst>
          </p:cNvPr>
          <p:cNvSpPr/>
          <p:nvPr/>
        </p:nvSpPr>
        <p:spPr>
          <a:xfrm>
            <a:off x="7275104" y="2331499"/>
            <a:ext cx="1842504" cy="60605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8BF7542-D766-4E1F-BC2F-774A64CC7D23}"/>
              </a:ext>
            </a:extLst>
          </p:cNvPr>
          <p:cNvSpPr txBox="1"/>
          <p:nvPr/>
        </p:nvSpPr>
        <p:spPr>
          <a:xfrm>
            <a:off x="7618278" y="2449861"/>
            <a:ext cx="1198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장바구니</a:t>
            </a:r>
            <a:endParaRPr lang="en-US" altLang="ko-KR" dirty="0"/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679B7A90-15E0-4560-8926-A1F8AC201EE4}"/>
              </a:ext>
            </a:extLst>
          </p:cNvPr>
          <p:cNvSpPr/>
          <p:nvPr/>
        </p:nvSpPr>
        <p:spPr>
          <a:xfrm>
            <a:off x="7275608" y="3506656"/>
            <a:ext cx="1842504" cy="60605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C7945CE3-63A0-400A-96EF-66D972E5AF0A}"/>
              </a:ext>
            </a:extLst>
          </p:cNvPr>
          <p:cNvSpPr/>
          <p:nvPr/>
        </p:nvSpPr>
        <p:spPr>
          <a:xfrm>
            <a:off x="7275608" y="4366523"/>
            <a:ext cx="1842504" cy="60605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D4E9DD1-C6BE-4EE4-A5B1-BAE59A3D6214}"/>
              </a:ext>
            </a:extLst>
          </p:cNvPr>
          <p:cNvSpPr txBox="1"/>
          <p:nvPr/>
        </p:nvSpPr>
        <p:spPr>
          <a:xfrm>
            <a:off x="7364790" y="4493564"/>
            <a:ext cx="2153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장바구니 삭제</a:t>
            </a:r>
            <a:endParaRPr lang="en-US" altLang="ko-KR" dirty="0"/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CFB1C60-EF17-4B81-8F19-B588814BD218}"/>
              </a:ext>
            </a:extLst>
          </p:cNvPr>
          <p:cNvCxnSpPr>
            <a:cxnSpLocks/>
            <a:stCxn id="89" idx="2"/>
            <a:endCxn id="91" idx="0"/>
          </p:cNvCxnSpPr>
          <p:nvPr/>
        </p:nvCxnSpPr>
        <p:spPr>
          <a:xfrm>
            <a:off x="8196356" y="2937555"/>
            <a:ext cx="504" cy="569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E053FA7-3C55-45FF-AA2B-62C0A26F3B5A}"/>
              </a:ext>
            </a:extLst>
          </p:cNvPr>
          <p:cNvCxnSpPr>
            <a:cxnSpLocks/>
          </p:cNvCxnSpPr>
          <p:nvPr/>
        </p:nvCxnSpPr>
        <p:spPr>
          <a:xfrm>
            <a:off x="8190163" y="4112712"/>
            <a:ext cx="0" cy="2398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E04E6313-D9B6-49EE-8EDC-F4AF3FEAA106}"/>
              </a:ext>
            </a:extLst>
          </p:cNvPr>
          <p:cNvCxnSpPr>
            <a:cxnSpLocks/>
          </p:cNvCxnSpPr>
          <p:nvPr/>
        </p:nvCxnSpPr>
        <p:spPr>
          <a:xfrm>
            <a:off x="1752548" y="3230316"/>
            <a:ext cx="19317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사각형: 둥근 모서리 121">
            <a:extLst>
              <a:ext uri="{FF2B5EF4-FFF2-40B4-BE49-F238E27FC236}">
                <a16:creationId xmlns:a16="http://schemas.microsoft.com/office/drawing/2014/main" id="{D89CEBAC-DE9A-461E-B299-246F19A0BBAF}"/>
              </a:ext>
            </a:extLst>
          </p:cNvPr>
          <p:cNvSpPr/>
          <p:nvPr/>
        </p:nvSpPr>
        <p:spPr>
          <a:xfrm>
            <a:off x="2808474" y="3531443"/>
            <a:ext cx="1842504" cy="60605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E5EDFB4-E1D0-4F3E-B0A7-5D5752910E22}"/>
              </a:ext>
            </a:extLst>
          </p:cNvPr>
          <p:cNvSpPr txBox="1"/>
          <p:nvPr/>
        </p:nvSpPr>
        <p:spPr>
          <a:xfrm>
            <a:off x="3124033" y="3660840"/>
            <a:ext cx="112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주문내역</a:t>
            </a:r>
            <a:endParaRPr lang="en-US" altLang="ko-KR" dirty="0"/>
          </a:p>
        </p:txBody>
      </p: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17AFA9D5-2210-41DD-90EC-30082E8C128C}"/>
              </a:ext>
            </a:extLst>
          </p:cNvPr>
          <p:cNvCxnSpPr>
            <a:cxnSpLocks/>
          </p:cNvCxnSpPr>
          <p:nvPr/>
        </p:nvCxnSpPr>
        <p:spPr>
          <a:xfrm>
            <a:off x="3684330" y="3228969"/>
            <a:ext cx="0" cy="2863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303297D4-20C4-42D3-AEBE-D0137319C701}"/>
              </a:ext>
            </a:extLst>
          </p:cNvPr>
          <p:cNvCxnSpPr>
            <a:cxnSpLocks/>
          </p:cNvCxnSpPr>
          <p:nvPr/>
        </p:nvCxnSpPr>
        <p:spPr>
          <a:xfrm>
            <a:off x="1754749" y="3228968"/>
            <a:ext cx="0" cy="2863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37A1A2E4-847D-435A-90E5-3D93CF37ECB3}"/>
              </a:ext>
            </a:extLst>
          </p:cNvPr>
          <p:cNvCxnSpPr>
            <a:cxnSpLocks/>
          </p:cNvCxnSpPr>
          <p:nvPr/>
        </p:nvCxnSpPr>
        <p:spPr>
          <a:xfrm>
            <a:off x="2737602" y="3004092"/>
            <a:ext cx="0" cy="2248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CE83EEDE-1A9C-440B-AFDF-BF25FD5F68D8}"/>
              </a:ext>
            </a:extLst>
          </p:cNvPr>
          <p:cNvSpPr/>
          <p:nvPr/>
        </p:nvSpPr>
        <p:spPr>
          <a:xfrm>
            <a:off x="4981145" y="4389987"/>
            <a:ext cx="1842504" cy="60605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C34E47D9-5002-41B7-8904-15B579847E7D}"/>
              </a:ext>
            </a:extLst>
          </p:cNvPr>
          <p:cNvSpPr txBox="1"/>
          <p:nvPr/>
        </p:nvSpPr>
        <p:spPr>
          <a:xfrm>
            <a:off x="5359291" y="4474557"/>
            <a:ext cx="1467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상품 결제</a:t>
            </a:r>
            <a:endParaRPr lang="en-US" altLang="ko-KR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DABD9FD5-0D3D-4F5E-B0DD-BC31312259DF}"/>
              </a:ext>
            </a:extLst>
          </p:cNvPr>
          <p:cNvSpPr txBox="1"/>
          <p:nvPr/>
        </p:nvSpPr>
        <p:spPr>
          <a:xfrm>
            <a:off x="7391978" y="3647082"/>
            <a:ext cx="1801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장바구니 등록</a:t>
            </a:r>
            <a:endParaRPr lang="en-US" altLang="ko-KR" dirty="0"/>
          </a:p>
        </p:txBody>
      </p: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FDC51755-3933-424F-8D19-2B4B974C5884}"/>
              </a:ext>
            </a:extLst>
          </p:cNvPr>
          <p:cNvCxnSpPr>
            <a:cxnSpLocks/>
          </p:cNvCxnSpPr>
          <p:nvPr/>
        </p:nvCxnSpPr>
        <p:spPr>
          <a:xfrm>
            <a:off x="8196608" y="2032001"/>
            <a:ext cx="0" cy="2994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0D2B9880-1305-4558-8863-2D7C1A5DFD21}"/>
              </a:ext>
            </a:extLst>
          </p:cNvPr>
          <p:cNvCxnSpPr>
            <a:cxnSpLocks/>
            <a:stCxn id="2" idx="2"/>
            <a:endCxn id="24" idx="0"/>
          </p:cNvCxnSpPr>
          <p:nvPr/>
        </p:nvCxnSpPr>
        <p:spPr>
          <a:xfrm flipH="1">
            <a:off x="5909094" y="1788461"/>
            <a:ext cx="1158" cy="5491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92">
            <a:extLst>
              <a:ext uri="{FF2B5EF4-FFF2-40B4-BE49-F238E27FC236}">
                <a16:creationId xmlns:a16="http://schemas.microsoft.com/office/drawing/2014/main" id="{C7945CE3-63A0-400A-96EF-66D972E5AF0A}"/>
              </a:ext>
            </a:extLst>
          </p:cNvPr>
          <p:cNvSpPr/>
          <p:nvPr/>
        </p:nvSpPr>
        <p:spPr>
          <a:xfrm>
            <a:off x="10654566" y="5101187"/>
            <a:ext cx="1242502" cy="40406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ysClr val="windowText" lastClr="000000"/>
                </a:solidFill>
              </a:rPr>
              <a:t>미구현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54" name="사각형: 둥근 모서리 92">
            <a:extLst>
              <a:ext uri="{FF2B5EF4-FFF2-40B4-BE49-F238E27FC236}">
                <a16:creationId xmlns:a16="http://schemas.microsoft.com/office/drawing/2014/main" id="{C7945CE3-63A0-400A-96EF-66D972E5AF0A}"/>
              </a:ext>
            </a:extLst>
          </p:cNvPr>
          <p:cNvSpPr/>
          <p:nvPr/>
        </p:nvSpPr>
        <p:spPr>
          <a:xfrm>
            <a:off x="10654566" y="5612397"/>
            <a:ext cx="1242502" cy="4040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ysClr val="windowText" lastClr="000000"/>
                </a:solidFill>
              </a:rPr>
              <a:t>구현중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55" name="사각형: 둥근 모서리 92">
            <a:extLst>
              <a:ext uri="{FF2B5EF4-FFF2-40B4-BE49-F238E27FC236}">
                <a16:creationId xmlns:a16="http://schemas.microsoft.com/office/drawing/2014/main" id="{C7945CE3-63A0-400A-96EF-66D972E5AF0A}"/>
              </a:ext>
            </a:extLst>
          </p:cNvPr>
          <p:cNvSpPr/>
          <p:nvPr/>
        </p:nvSpPr>
        <p:spPr>
          <a:xfrm>
            <a:off x="10654566" y="6123607"/>
            <a:ext cx="1242502" cy="404067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구현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57" name="사각형: 둥근 모서리 92">
            <a:extLst>
              <a:ext uri="{FF2B5EF4-FFF2-40B4-BE49-F238E27FC236}">
                <a16:creationId xmlns:a16="http://schemas.microsoft.com/office/drawing/2014/main" id="{C7945CE3-63A0-400A-96EF-66D972E5AF0A}"/>
              </a:ext>
            </a:extLst>
          </p:cNvPr>
          <p:cNvSpPr/>
          <p:nvPr/>
        </p:nvSpPr>
        <p:spPr>
          <a:xfrm>
            <a:off x="10739313" y="445529"/>
            <a:ext cx="1242502" cy="40406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100%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0977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D6AA90-CD59-4E9A-937E-CCF4570BB142}"/>
              </a:ext>
            </a:extLst>
          </p:cNvPr>
          <p:cNvCxnSpPr>
            <a:cxnSpLocks/>
          </p:cNvCxnSpPr>
          <p:nvPr/>
        </p:nvCxnSpPr>
        <p:spPr>
          <a:xfrm>
            <a:off x="284480" y="1016000"/>
            <a:ext cx="119075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8A0146-CC5A-45BA-B8A4-E87BF473C4EF}"/>
              </a:ext>
            </a:extLst>
          </p:cNvPr>
          <p:cNvSpPr txBox="1"/>
          <p:nvPr/>
        </p:nvSpPr>
        <p:spPr>
          <a:xfrm>
            <a:off x="386080" y="20978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C4707-CBF4-4F33-98DF-39B6607C5A71}"/>
              </a:ext>
            </a:extLst>
          </p:cNvPr>
          <p:cNvSpPr txBox="1"/>
          <p:nvPr/>
        </p:nvSpPr>
        <p:spPr>
          <a:xfrm>
            <a:off x="1186299" y="186789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구성도</a:t>
            </a:r>
            <a:r>
              <a:rPr lang="en-US" altLang="ko-KR" sz="3600" dirty="0"/>
              <a:t>(</a:t>
            </a:r>
            <a:r>
              <a:rPr lang="ko-KR" altLang="en-US" sz="3600" dirty="0"/>
              <a:t>관리자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97F894-F0DF-4C6D-BE6D-CBAB23E0EB70}"/>
              </a:ext>
            </a:extLst>
          </p:cNvPr>
          <p:cNvSpPr/>
          <p:nvPr/>
        </p:nvSpPr>
        <p:spPr>
          <a:xfrm>
            <a:off x="0" y="0"/>
            <a:ext cx="2844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D1D5810-1523-47E0-9C0B-7945BF82FAA1}"/>
              </a:ext>
            </a:extLst>
          </p:cNvPr>
          <p:cNvSpPr/>
          <p:nvPr/>
        </p:nvSpPr>
        <p:spPr>
          <a:xfrm>
            <a:off x="5316988" y="1140416"/>
            <a:ext cx="1842504" cy="60605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06B6A0-8499-4232-98A8-34FC4BAE83BE}"/>
              </a:ext>
            </a:extLst>
          </p:cNvPr>
          <p:cNvSpPr txBox="1"/>
          <p:nvPr/>
        </p:nvSpPr>
        <p:spPr>
          <a:xfrm>
            <a:off x="5677942" y="1258778"/>
            <a:ext cx="112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메인화면</a:t>
            </a:r>
            <a:endParaRPr lang="en-US" altLang="ko-KR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3ACDA92-9631-458F-86D3-BE963DB7D6D7}"/>
              </a:ext>
            </a:extLst>
          </p:cNvPr>
          <p:cNvSpPr/>
          <p:nvPr/>
        </p:nvSpPr>
        <p:spPr>
          <a:xfrm>
            <a:off x="624876" y="2291975"/>
            <a:ext cx="1842504" cy="647182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3525B8-0B08-4776-95BE-0D62A414E09F}"/>
              </a:ext>
            </a:extLst>
          </p:cNvPr>
          <p:cNvSpPr txBox="1"/>
          <p:nvPr/>
        </p:nvSpPr>
        <p:spPr>
          <a:xfrm>
            <a:off x="985830" y="2452387"/>
            <a:ext cx="112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회원관리</a:t>
            </a:r>
            <a:endParaRPr lang="en-US" altLang="ko-KR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0F455DC-0ECD-4D70-A009-C28815D4F7CB}"/>
              </a:ext>
            </a:extLst>
          </p:cNvPr>
          <p:cNvSpPr/>
          <p:nvPr/>
        </p:nvSpPr>
        <p:spPr>
          <a:xfrm>
            <a:off x="575748" y="4031777"/>
            <a:ext cx="1842504" cy="6060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C70AE6-F407-4EB3-A3D7-CBF1048107B1}"/>
              </a:ext>
            </a:extLst>
          </p:cNvPr>
          <p:cNvSpPr txBox="1"/>
          <p:nvPr/>
        </p:nvSpPr>
        <p:spPr>
          <a:xfrm>
            <a:off x="703338" y="4203275"/>
            <a:ext cx="1842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회원정보 수정</a:t>
            </a:r>
            <a:endParaRPr lang="en-US" altLang="ko-KR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8A3A165-3A47-4400-8AD4-6B048B75C1D1}"/>
              </a:ext>
            </a:extLst>
          </p:cNvPr>
          <p:cNvSpPr/>
          <p:nvPr/>
        </p:nvSpPr>
        <p:spPr>
          <a:xfrm>
            <a:off x="5316988" y="2278671"/>
            <a:ext cx="1842504" cy="60605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B95734-D843-4B80-A4D0-46626913E5AB}"/>
              </a:ext>
            </a:extLst>
          </p:cNvPr>
          <p:cNvSpPr txBox="1"/>
          <p:nvPr/>
        </p:nvSpPr>
        <p:spPr>
          <a:xfrm>
            <a:off x="5680830" y="2397033"/>
            <a:ext cx="1198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상품관리</a:t>
            </a:r>
            <a:endParaRPr lang="en-US" altLang="ko-KR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52596B8E-5D43-48FD-85EC-9A68C8D216FA}"/>
              </a:ext>
            </a:extLst>
          </p:cNvPr>
          <p:cNvSpPr/>
          <p:nvPr/>
        </p:nvSpPr>
        <p:spPr>
          <a:xfrm>
            <a:off x="5331659" y="3182439"/>
            <a:ext cx="1842504" cy="60605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D77463-B4D9-4EAE-8BAD-3C49BD644E91}"/>
              </a:ext>
            </a:extLst>
          </p:cNvPr>
          <p:cNvSpPr txBox="1"/>
          <p:nvPr/>
        </p:nvSpPr>
        <p:spPr>
          <a:xfrm>
            <a:off x="5695501" y="3316424"/>
            <a:ext cx="1467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상품목록</a:t>
            </a:r>
            <a:endParaRPr lang="en-US" altLang="ko-KR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749EBF2-3904-4E1A-9A06-AA851105562F}"/>
              </a:ext>
            </a:extLst>
          </p:cNvPr>
          <p:cNvSpPr/>
          <p:nvPr/>
        </p:nvSpPr>
        <p:spPr>
          <a:xfrm>
            <a:off x="5331659" y="4013942"/>
            <a:ext cx="1842504" cy="60605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8C0653-3F07-4611-9990-F82D1177006E}"/>
              </a:ext>
            </a:extLst>
          </p:cNvPr>
          <p:cNvSpPr txBox="1"/>
          <p:nvPr/>
        </p:nvSpPr>
        <p:spPr>
          <a:xfrm>
            <a:off x="5682257" y="4147927"/>
            <a:ext cx="1467845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상품등록</a:t>
            </a:r>
            <a:endParaRPr lang="en-US" altLang="ko-KR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7FE35577-1BB9-4B2B-B3B6-4125E7B799C3}"/>
              </a:ext>
            </a:extLst>
          </p:cNvPr>
          <p:cNvSpPr/>
          <p:nvPr/>
        </p:nvSpPr>
        <p:spPr>
          <a:xfrm>
            <a:off x="5293145" y="4873016"/>
            <a:ext cx="1842504" cy="6060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E64A4F-B48E-4129-81CC-EE89A52D71C9}"/>
              </a:ext>
            </a:extLst>
          </p:cNvPr>
          <p:cNvSpPr txBox="1"/>
          <p:nvPr/>
        </p:nvSpPr>
        <p:spPr>
          <a:xfrm>
            <a:off x="5408293" y="5043258"/>
            <a:ext cx="1881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상품삭제</a:t>
            </a:r>
            <a:r>
              <a:rPr lang="en-US" altLang="ko-KR" dirty="0"/>
              <a:t>/</a:t>
            </a:r>
            <a:r>
              <a:rPr lang="ko-KR" altLang="en-US" dirty="0"/>
              <a:t>수정</a:t>
            </a:r>
            <a:endParaRPr lang="en-US" altLang="ko-KR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39DE2994-B080-44D0-A58A-58454045AE56}"/>
              </a:ext>
            </a:extLst>
          </p:cNvPr>
          <p:cNvSpPr/>
          <p:nvPr/>
        </p:nvSpPr>
        <p:spPr>
          <a:xfrm>
            <a:off x="10147241" y="2278671"/>
            <a:ext cx="1842504" cy="60605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73F0D1B-8C89-4114-8B30-512E965F135D}"/>
              </a:ext>
            </a:extLst>
          </p:cNvPr>
          <p:cNvSpPr txBox="1"/>
          <p:nvPr/>
        </p:nvSpPr>
        <p:spPr>
          <a:xfrm>
            <a:off x="10290823" y="2382801"/>
            <a:ext cx="1753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고객센터관리</a:t>
            </a:r>
            <a:endParaRPr lang="en-US" altLang="ko-KR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F89AC23-EB4F-4D6A-A15A-97DCB822ECE9}"/>
              </a:ext>
            </a:extLst>
          </p:cNvPr>
          <p:cNvSpPr/>
          <p:nvPr/>
        </p:nvSpPr>
        <p:spPr>
          <a:xfrm>
            <a:off x="10157267" y="3187756"/>
            <a:ext cx="1842504" cy="60605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C72A5D4-24B5-4E07-93B7-09A0F2AF242F}"/>
              </a:ext>
            </a:extLst>
          </p:cNvPr>
          <p:cNvSpPr txBox="1"/>
          <p:nvPr/>
        </p:nvSpPr>
        <p:spPr>
          <a:xfrm>
            <a:off x="10419273" y="3299839"/>
            <a:ext cx="134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FAQ</a:t>
            </a:r>
            <a:r>
              <a:rPr lang="ko-KR" altLang="en-US" dirty="0"/>
              <a:t> 작성</a:t>
            </a:r>
            <a:endParaRPr lang="en-US" altLang="ko-KR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13164D7-BEBB-48C5-B58F-A0B23621D0ED}"/>
              </a:ext>
            </a:extLst>
          </p:cNvPr>
          <p:cNvSpPr/>
          <p:nvPr/>
        </p:nvSpPr>
        <p:spPr>
          <a:xfrm>
            <a:off x="582817" y="3182439"/>
            <a:ext cx="1842504" cy="60605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36ECBCA-CD3C-4B14-9D13-72577938CF2B}"/>
              </a:ext>
            </a:extLst>
          </p:cNvPr>
          <p:cNvSpPr txBox="1"/>
          <p:nvPr/>
        </p:nvSpPr>
        <p:spPr>
          <a:xfrm>
            <a:off x="970501" y="3316201"/>
            <a:ext cx="112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회원목록</a:t>
            </a:r>
            <a:endParaRPr lang="en-US" altLang="ko-KR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7C19C81-38F0-4087-988A-6C062AE13C27}"/>
              </a:ext>
            </a:extLst>
          </p:cNvPr>
          <p:cNvCxnSpPr>
            <a:cxnSpLocks/>
          </p:cNvCxnSpPr>
          <p:nvPr/>
        </p:nvCxnSpPr>
        <p:spPr>
          <a:xfrm>
            <a:off x="6238240" y="2002225"/>
            <a:ext cx="0" cy="2764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8EA356A-917C-4BF7-B78C-E1B9E8495760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6238240" y="2884727"/>
            <a:ext cx="0" cy="297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082CA16E-324B-45C6-B380-FC0E7506BECD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6252911" y="3788495"/>
            <a:ext cx="0" cy="233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37A46E14-8444-4B7D-854E-314651D2A75E}"/>
              </a:ext>
            </a:extLst>
          </p:cNvPr>
          <p:cNvCxnSpPr>
            <a:cxnSpLocks/>
          </p:cNvCxnSpPr>
          <p:nvPr/>
        </p:nvCxnSpPr>
        <p:spPr>
          <a:xfrm>
            <a:off x="6214397" y="4619998"/>
            <a:ext cx="0" cy="2530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21FD14E-14DA-4D7B-9BF2-3EE7E2D32359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1504069" y="3788495"/>
            <a:ext cx="0" cy="233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A8A6EEE3-462A-4EE0-8384-054F4C9DE8E9}"/>
              </a:ext>
            </a:extLst>
          </p:cNvPr>
          <p:cNvCxnSpPr>
            <a:cxnSpLocks/>
          </p:cNvCxnSpPr>
          <p:nvPr/>
        </p:nvCxnSpPr>
        <p:spPr>
          <a:xfrm>
            <a:off x="1546127" y="2002225"/>
            <a:ext cx="95223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2DDEA222-CD21-431A-A765-88ED33C23F05}"/>
              </a:ext>
            </a:extLst>
          </p:cNvPr>
          <p:cNvCxnSpPr>
            <a:cxnSpLocks/>
          </p:cNvCxnSpPr>
          <p:nvPr/>
        </p:nvCxnSpPr>
        <p:spPr>
          <a:xfrm>
            <a:off x="1530799" y="2002225"/>
            <a:ext cx="0" cy="2764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E19F2A7-B501-477F-B72D-8BA9A2DF9B75}"/>
              </a:ext>
            </a:extLst>
          </p:cNvPr>
          <p:cNvCxnSpPr>
            <a:cxnSpLocks/>
          </p:cNvCxnSpPr>
          <p:nvPr/>
        </p:nvCxnSpPr>
        <p:spPr>
          <a:xfrm>
            <a:off x="11068493" y="2002225"/>
            <a:ext cx="0" cy="2764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F687AFA7-2A1B-4DFE-9733-55B64AEB6609}"/>
              </a:ext>
            </a:extLst>
          </p:cNvPr>
          <p:cNvCxnSpPr>
            <a:cxnSpLocks/>
          </p:cNvCxnSpPr>
          <p:nvPr/>
        </p:nvCxnSpPr>
        <p:spPr>
          <a:xfrm>
            <a:off x="1504069" y="2945851"/>
            <a:ext cx="0" cy="236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7B73906D-9967-4DDB-A385-433E17A8FF70}"/>
              </a:ext>
            </a:extLst>
          </p:cNvPr>
          <p:cNvCxnSpPr>
            <a:cxnSpLocks/>
          </p:cNvCxnSpPr>
          <p:nvPr/>
        </p:nvCxnSpPr>
        <p:spPr>
          <a:xfrm>
            <a:off x="11068493" y="2884727"/>
            <a:ext cx="0" cy="297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3C44F300-36FD-4BA0-87FE-EF60AFA795FD}"/>
              </a:ext>
            </a:extLst>
          </p:cNvPr>
          <p:cNvSpPr/>
          <p:nvPr/>
        </p:nvSpPr>
        <p:spPr>
          <a:xfrm>
            <a:off x="2987274" y="2291975"/>
            <a:ext cx="1842504" cy="60605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9DFEBC-27C1-4281-8ABE-71FD517A817A}"/>
              </a:ext>
            </a:extLst>
          </p:cNvPr>
          <p:cNvSpPr txBox="1"/>
          <p:nvPr/>
        </p:nvSpPr>
        <p:spPr>
          <a:xfrm>
            <a:off x="3342428" y="2432461"/>
            <a:ext cx="112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주문관리</a:t>
            </a:r>
            <a:endParaRPr lang="en-US" altLang="ko-KR" dirty="0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65B94BC2-DD1D-4BC1-8639-CC83709198C2}"/>
              </a:ext>
            </a:extLst>
          </p:cNvPr>
          <p:cNvSpPr/>
          <p:nvPr/>
        </p:nvSpPr>
        <p:spPr>
          <a:xfrm>
            <a:off x="2939158" y="4028445"/>
            <a:ext cx="1842504" cy="60605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351D008-A249-4DF4-860C-8486DF9F58F7}"/>
              </a:ext>
            </a:extLst>
          </p:cNvPr>
          <p:cNvSpPr txBox="1"/>
          <p:nvPr/>
        </p:nvSpPr>
        <p:spPr>
          <a:xfrm>
            <a:off x="3331462" y="4146807"/>
            <a:ext cx="1842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주문확인</a:t>
            </a:r>
            <a:endParaRPr lang="en-US" altLang="ko-KR" dirty="0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79564E53-A88C-4AAE-BC9E-FDB8BD59BF0C}"/>
              </a:ext>
            </a:extLst>
          </p:cNvPr>
          <p:cNvSpPr/>
          <p:nvPr/>
        </p:nvSpPr>
        <p:spPr>
          <a:xfrm>
            <a:off x="2945215" y="3194449"/>
            <a:ext cx="1842504" cy="60605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8840C1D-B448-41DB-A766-AEF8665ACD8D}"/>
              </a:ext>
            </a:extLst>
          </p:cNvPr>
          <p:cNvSpPr txBox="1"/>
          <p:nvPr/>
        </p:nvSpPr>
        <p:spPr>
          <a:xfrm>
            <a:off x="3325173" y="3328241"/>
            <a:ext cx="112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주문목록</a:t>
            </a:r>
            <a:endParaRPr lang="en-US" altLang="ko-KR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1FBE3DA-F577-4643-9164-298D0ACA6E23}"/>
              </a:ext>
            </a:extLst>
          </p:cNvPr>
          <p:cNvCxnSpPr>
            <a:cxnSpLocks/>
            <a:stCxn id="50" idx="2"/>
          </p:cNvCxnSpPr>
          <p:nvPr/>
        </p:nvCxnSpPr>
        <p:spPr>
          <a:xfrm>
            <a:off x="3866467" y="3800505"/>
            <a:ext cx="0" cy="221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B0905544-2B5C-4D09-A974-BCF64AC86649}"/>
              </a:ext>
            </a:extLst>
          </p:cNvPr>
          <p:cNvCxnSpPr>
            <a:cxnSpLocks/>
          </p:cNvCxnSpPr>
          <p:nvPr/>
        </p:nvCxnSpPr>
        <p:spPr>
          <a:xfrm>
            <a:off x="3893197" y="2002225"/>
            <a:ext cx="0" cy="2764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41F4F91-8C60-47E8-9B60-3924F320D5CB}"/>
              </a:ext>
            </a:extLst>
          </p:cNvPr>
          <p:cNvCxnSpPr>
            <a:cxnSpLocks/>
          </p:cNvCxnSpPr>
          <p:nvPr/>
        </p:nvCxnSpPr>
        <p:spPr>
          <a:xfrm>
            <a:off x="3866467" y="2904725"/>
            <a:ext cx="0" cy="277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03C5626-985A-4E7A-9898-6774C23F6A8F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6238240" y="1746472"/>
            <a:ext cx="0" cy="2775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BAF2BB30-BE7B-4A5D-98B3-0E6AD1D92FA2}"/>
              </a:ext>
            </a:extLst>
          </p:cNvPr>
          <p:cNvSpPr/>
          <p:nvPr/>
        </p:nvSpPr>
        <p:spPr>
          <a:xfrm>
            <a:off x="2939158" y="4873016"/>
            <a:ext cx="1842504" cy="6060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C5B16DD-BC4F-4305-A8B8-F5B4C4ED0910}"/>
              </a:ext>
            </a:extLst>
          </p:cNvPr>
          <p:cNvSpPr txBox="1"/>
          <p:nvPr/>
        </p:nvSpPr>
        <p:spPr>
          <a:xfrm>
            <a:off x="3054306" y="5010511"/>
            <a:ext cx="1842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주문취소</a:t>
            </a:r>
            <a:r>
              <a:rPr lang="en-US" altLang="ko-KR" dirty="0"/>
              <a:t>/</a:t>
            </a:r>
            <a:r>
              <a:rPr lang="ko-KR" altLang="en-US" dirty="0"/>
              <a:t>수정</a:t>
            </a:r>
            <a:endParaRPr lang="en-US" altLang="ko-KR" dirty="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3525E69C-220E-4565-A37B-AF5A95CE9FEA}"/>
              </a:ext>
            </a:extLst>
          </p:cNvPr>
          <p:cNvCxnSpPr>
            <a:cxnSpLocks/>
          </p:cNvCxnSpPr>
          <p:nvPr/>
        </p:nvCxnSpPr>
        <p:spPr>
          <a:xfrm>
            <a:off x="3860410" y="4634501"/>
            <a:ext cx="0" cy="2385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4BC95164-AC13-47F0-84AA-2DAF9376722F}"/>
              </a:ext>
            </a:extLst>
          </p:cNvPr>
          <p:cNvSpPr/>
          <p:nvPr/>
        </p:nvSpPr>
        <p:spPr>
          <a:xfrm>
            <a:off x="10150792" y="4028445"/>
            <a:ext cx="1842504" cy="60605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D8CB747-3BAE-4295-9CFE-58D0AA96A257}"/>
              </a:ext>
            </a:extLst>
          </p:cNvPr>
          <p:cNvSpPr txBox="1"/>
          <p:nvPr/>
        </p:nvSpPr>
        <p:spPr>
          <a:xfrm>
            <a:off x="10243265" y="4161039"/>
            <a:ext cx="1786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FAQ</a:t>
            </a:r>
            <a:r>
              <a:rPr lang="ko-KR" altLang="en-US" dirty="0"/>
              <a:t> 삭제</a:t>
            </a:r>
            <a:r>
              <a:rPr lang="en-US" altLang="ko-KR" dirty="0"/>
              <a:t>/</a:t>
            </a:r>
            <a:r>
              <a:rPr lang="ko-KR" altLang="en-US" dirty="0"/>
              <a:t>수정</a:t>
            </a:r>
            <a:endParaRPr lang="en-US" altLang="ko-KR" dirty="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02A549A4-0E18-4F72-AC8C-C2899F22D9AA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11078519" y="3793812"/>
            <a:ext cx="0" cy="228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8D10505D-7585-4086-A72F-01B2BACBCC85}"/>
              </a:ext>
            </a:extLst>
          </p:cNvPr>
          <p:cNvSpPr/>
          <p:nvPr/>
        </p:nvSpPr>
        <p:spPr>
          <a:xfrm>
            <a:off x="7756517" y="3134593"/>
            <a:ext cx="1842504" cy="60605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9521C5A-ABEE-485C-8C0A-D32574386FFF}"/>
              </a:ext>
            </a:extLst>
          </p:cNvPr>
          <p:cNvSpPr txBox="1"/>
          <p:nvPr/>
        </p:nvSpPr>
        <p:spPr>
          <a:xfrm>
            <a:off x="8072923" y="3250913"/>
            <a:ext cx="1881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판매 현황</a:t>
            </a:r>
            <a:endParaRPr lang="en-US" altLang="ko-KR" dirty="0"/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8E5EB42D-EBA2-408E-B332-57BA042522FE}"/>
              </a:ext>
            </a:extLst>
          </p:cNvPr>
          <p:cNvCxnSpPr>
            <a:cxnSpLocks/>
          </p:cNvCxnSpPr>
          <p:nvPr/>
        </p:nvCxnSpPr>
        <p:spPr>
          <a:xfrm>
            <a:off x="8677769" y="2881575"/>
            <a:ext cx="0" cy="2530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E3AC3700-756E-4063-B0C7-1C2DFBACCE1D}"/>
              </a:ext>
            </a:extLst>
          </p:cNvPr>
          <p:cNvSpPr/>
          <p:nvPr/>
        </p:nvSpPr>
        <p:spPr>
          <a:xfrm>
            <a:off x="7763639" y="4013942"/>
            <a:ext cx="1842504" cy="6060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F0AF99A-DF26-4D50-BE74-EB16E56BFA0A}"/>
              </a:ext>
            </a:extLst>
          </p:cNvPr>
          <p:cNvSpPr txBox="1"/>
          <p:nvPr/>
        </p:nvSpPr>
        <p:spPr>
          <a:xfrm>
            <a:off x="8118557" y="4130262"/>
            <a:ext cx="1881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재고 관리</a:t>
            </a:r>
            <a:endParaRPr lang="en-US" altLang="ko-KR" dirty="0"/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5DA2C048-D1CA-4816-9DEE-57E614481335}"/>
              </a:ext>
            </a:extLst>
          </p:cNvPr>
          <p:cNvCxnSpPr>
            <a:cxnSpLocks/>
          </p:cNvCxnSpPr>
          <p:nvPr/>
        </p:nvCxnSpPr>
        <p:spPr>
          <a:xfrm>
            <a:off x="8684891" y="3760924"/>
            <a:ext cx="0" cy="2530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8BFA12A2-2A4B-4A35-A0A0-FFF7F4F43253}"/>
              </a:ext>
            </a:extLst>
          </p:cNvPr>
          <p:cNvSpPr/>
          <p:nvPr/>
        </p:nvSpPr>
        <p:spPr>
          <a:xfrm>
            <a:off x="7754415" y="2279900"/>
            <a:ext cx="1842504" cy="60605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22DBD4F-C046-4D93-956C-394337B131D1}"/>
              </a:ext>
            </a:extLst>
          </p:cNvPr>
          <p:cNvSpPr txBox="1"/>
          <p:nvPr/>
        </p:nvSpPr>
        <p:spPr>
          <a:xfrm>
            <a:off x="8118257" y="2398262"/>
            <a:ext cx="1198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판매 관리</a:t>
            </a:r>
            <a:endParaRPr lang="en-US" altLang="ko-KR" dirty="0"/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F6791384-BF84-48FB-8AAE-51E98E8999EE}"/>
              </a:ext>
            </a:extLst>
          </p:cNvPr>
          <p:cNvCxnSpPr>
            <a:cxnSpLocks/>
          </p:cNvCxnSpPr>
          <p:nvPr/>
        </p:nvCxnSpPr>
        <p:spPr>
          <a:xfrm>
            <a:off x="8675667" y="2003454"/>
            <a:ext cx="0" cy="2764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92">
            <a:extLst>
              <a:ext uri="{FF2B5EF4-FFF2-40B4-BE49-F238E27FC236}">
                <a16:creationId xmlns:a16="http://schemas.microsoft.com/office/drawing/2014/main" id="{C7945CE3-63A0-400A-96EF-66D972E5AF0A}"/>
              </a:ext>
            </a:extLst>
          </p:cNvPr>
          <p:cNvSpPr/>
          <p:nvPr/>
        </p:nvSpPr>
        <p:spPr>
          <a:xfrm>
            <a:off x="10654566" y="5101187"/>
            <a:ext cx="1242502" cy="40406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ysClr val="windowText" lastClr="000000"/>
                </a:solidFill>
              </a:rPr>
              <a:t>미구현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2" name="사각형: 둥근 모서리 92">
            <a:extLst>
              <a:ext uri="{FF2B5EF4-FFF2-40B4-BE49-F238E27FC236}">
                <a16:creationId xmlns:a16="http://schemas.microsoft.com/office/drawing/2014/main" id="{C7945CE3-63A0-400A-96EF-66D972E5AF0A}"/>
              </a:ext>
            </a:extLst>
          </p:cNvPr>
          <p:cNvSpPr/>
          <p:nvPr/>
        </p:nvSpPr>
        <p:spPr>
          <a:xfrm>
            <a:off x="10654566" y="5612397"/>
            <a:ext cx="1242502" cy="4040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ysClr val="windowText" lastClr="000000"/>
                </a:solidFill>
              </a:rPr>
              <a:t>구현중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3" name="사각형: 둥근 모서리 92">
            <a:extLst>
              <a:ext uri="{FF2B5EF4-FFF2-40B4-BE49-F238E27FC236}">
                <a16:creationId xmlns:a16="http://schemas.microsoft.com/office/drawing/2014/main" id="{C7945CE3-63A0-400A-96EF-66D972E5AF0A}"/>
              </a:ext>
            </a:extLst>
          </p:cNvPr>
          <p:cNvSpPr/>
          <p:nvPr/>
        </p:nvSpPr>
        <p:spPr>
          <a:xfrm>
            <a:off x="10654566" y="6123607"/>
            <a:ext cx="1242502" cy="404067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구현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7" name="사각형: 둥근 모서리 92">
            <a:extLst>
              <a:ext uri="{FF2B5EF4-FFF2-40B4-BE49-F238E27FC236}">
                <a16:creationId xmlns:a16="http://schemas.microsoft.com/office/drawing/2014/main" id="{C7945CE3-63A0-400A-96EF-66D972E5AF0A}"/>
              </a:ext>
            </a:extLst>
          </p:cNvPr>
          <p:cNvSpPr/>
          <p:nvPr/>
        </p:nvSpPr>
        <p:spPr>
          <a:xfrm>
            <a:off x="10739313" y="445529"/>
            <a:ext cx="1242502" cy="40406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80%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4392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910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C9D69"/>
      </a:accent1>
      <a:accent2>
        <a:srgbClr val="C2B48D"/>
      </a:accent2>
      <a:accent3>
        <a:srgbClr val="FFCC00"/>
      </a:accent3>
      <a:accent4>
        <a:srgbClr val="30C5EF"/>
      </a:accent4>
      <a:accent5>
        <a:srgbClr val="386584"/>
      </a:accent5>
      <a:accent6>
        <a:srgbClr val="E7657F"/>
      </a:accent6>
      <a:hlink>
        <a:srgbClr val="262626"/>
      </a:hlink>
      <a:folHlink>
        <a:srgbClr val="262626"/>
      </a:folHlink>
    </a:clrScheme>
    <a:fontScheme name="돋움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3633</TotalTime>
  <Words>1583</Words>
  <Application>Microsoft Office PowerPoint</Application>
  <PresentationFormat>와이드스크린</PresentationFormat>
  <Paragraphs>865</Paragraphs>
  <Slides>50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6" baseType="lpstr">
      <vt:lpstr>나눔스퀘어</vt:lpstr>
      <vt:lpstr>나눔스퀘어 ExtraBold</vt:lpstr>
      <vt:lpstr>맑은 고딕</vt:lpstr>
      <vt:lpstr>-윤고딕320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qor291@gmail.com</cp:lastModifiedBy>
  <cp:revision>123</cp:revision>
  <dcterms:created xsi:type="dcterms:W3CDTF">2019-10-02T10:22:57Z</dcterms:created>
  <dcterms:modified xsi:type="dcterms:W3CDTF">2019-12-18T04:04:25Z</dcterms:modified>
</cp:coreProperties>
</file>